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5">
  <p:sldMasterIdLst>
    <p:sldMasterId id="2147483648" r:id="rId1"/>
    <p:sldMasterId id="2147483659" r:id="rId2"/>
  </p:sldMasterIdLst>
  <p:notesMasterIdLst>
    <p:notesMasterId r:id="rId28"/>
  </p:notesMasterIdLst>
  <p:sldIdLst>
    <p:sldId id="256" r:id="rId3"/>
    <p:sldId id="297" r:id="rId4"/>
    <p:sldId id="410" r:id="rId5"/>
    <p:sldId id="388" r:id="rId6"/>
    <p:sldId id="2147480444" r:id="rId7"/>
    <p:sldId id="2147480438" r:id="rId8"/>
    <p:sldId id="2147480453" r:id="rId9"/>
    <p:sldId id="2147480446" r:id="rId10"/>
    <p:sldId id="2147480442" r:id="rId11"/>
    <p:sldId id="2147480447" r:id="rId12"/>
    <p:sldId id="2147480467" r:id="rId13"/>
    <p:sldId id="352" r:id="rId14"/>
    <p:sldId id="461" r:id="rId15"/>
    <p:sldId id="2147480495" r:id="rId16"/>
    <p:sldId id="6256" r:id="rId17"/>
    <p:sldId id="270" r:id="rId18"/>
    <p:sldId id="2147480496" r:id="rId19"/>
    <p:sldId id="373" r:id="rId20"/>
    <p:sldId id="2147480471" r:id="rId21"/>
    <p:sldId id="1082" r:id="rId22"/>
    <p:sldId id="2147480440" r:id="rId23"/>
    <p:sldId id="425" r:id="rId24"/>
    <p:sldId id="6220" r:id="rId25"/>
    <p:sldId id="6271" r:id="rId26"/>
    <p:sldId id="2147480492" r:id="rId27"/>
  </p:sldIdLst>
  <p:sldSz cx="12192000" cy="6858000"/>
  <p:notesSz cx="6858000" cy="9144000"/>
  <p:embeddedFontLst>
    <p:embeddedFont>
      <p:font typeface="Arial Rounded MT Bold" panose="020F0704030504030204" pitchFamily="34" charset="0"/>
      <p:regular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Medium" panose="00000600000000000000" pitchFamily="2" charset="0"/>
      <p:regular r:id="rId34"/>
      <p: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hQn4D1Zx1Bt45uoU1vFPAEGHU3I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937C86-44C2-60EB-05AB-EFD673FE29AA}" name="Matteo  Prussi" initials="MP" userId="S::matteo.prussi@polito.it::64fee4e0-136f-433d-9401-e226ea9fcb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816298-362B-4448-8F9B-67CDDA4F2D90}">
  <a:tblStyle styleId="{B1816298-362B-4448-8F9B-67CDDA4F2D90}" styleName="Table_0">
    <a:wholeTbl>
      <a:tcTxStyle b="off" i="off">
        <a:font>
          <a:latin typeface="Poppins"/>
          <a:ea typeface="Poppins"/>
          <a:cs typeface="Poppins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 b="off" i="off"/>
      <a:tcStyle>
        <a:tcBdr/>
        <a:fill>
          <a:solidFill>
            <a:srgbClr val="FCEC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ECE6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Poppins"/>
          <a:ea typeface="Poppins"/>
          <a:cs typeface="Poppins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5748183-3E3F-4ADB-A2DA-5D56A3996F75}" styleName="Table_1">
    <a:wholeTbl>
      <a:tcTxStyle b="off" i="off">
        <a:font>
          <a:latin typeface="Poppins"/>
          <a:ea typeface="Poppins"/>
          <a:cs typeface="Poppi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6"/>
          </a:solidFill>
        </a:fill>
      </a:tcStyle>
    </a:wholeTbl>
    <a:band1H>
      <a:tcTxStyle b="off" i="off"/>
      <a:tcStyle>
        <a:tcBdr/>
        <a:fill>
          <a:solidFill>
            <a:srgbClr val="F9D6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9D6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Poppins"/>
          <a:ea typeface="Poppins"/>
          <a:cs typeface="Poppin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Poppins"/>
          <a:ea typeface="Poppins"/>
          <a:cs typeface="Poppin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Poppins"/>
          <a:ea typeface="Poppins"/>
          <a:cs typeface="Poppi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44" autoAdjust="0"/>
    <p:restoredTop sz="94648"/>
  </p:normalViewPr>
  <p:slideViewPr>
    <p:cSldViewPr snapToGrid="0">
      <p:cViewPr varScale="1">
        <p:scale>
          <a:sx n="70" d="100"/>
          <a:sy n="70" d="100"/>
        </p:scale>
        <p:origin x="16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6" Type="http://schemas.microsoft.com/office/2018/10/relationships/authors" Target="authors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6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 Prussi" userId="64fee4e0-136f-433d-9401-e226ea9fcbd1" providerId="ADAL" clId="{C68F8079-F854-45D1-B5AD-367B8A740CFB}"/>
    <pc:docChg chg="modSld">
      <pc:chgData name="Matteo  Prussi" userId="64fee4e0-136f-433d-9401-e226ea9fcbd1" providerId="ADAL" clId="{C68F8079-F854-45D1-B5AD-367B8A740CFB}" dt="2025-06-11T06:43:03.282" v="1" actId="14100"/>
      <pc:docMkLst>
        <pc:docMk/>
      </pc:docMkLst>
      <pc:sldChg chg="modSp mod">
        <pc:chgData name="Matteo  Prussi" userId="64fee4e0-136f-433d-9401-e226ea9fcbd1" providerId="ADAL" clId="{C68F8079-F854-45D1-B5AD-367B8A740CFB}" dt="2025-06-11T06:40:24.355" v="0" actId="14100"/>
        <pc:sldMkLst>
          <pc:docMk/>
          <pc:sldMk cId="0" sldId="270"/>
        </pc:sldMkLst>
        <pc:spChg chg="mod">
          <ac:chgData name="Matteo  Prussi" userId="64fee4e0-136f-433d-9401-e226ea9fcbd1" providerId="ADAL" clId="{C68F8079-F854-45D1-B5AD-367B8A740CFB}" dt="2025-06-11T06:40:24.355" v="0" actId="14100"/>
          <ac:spMkLst>
            <pc:docMk/>
            <pc:sldMk cId="0" sldId="270"/>
            <ac:spMk id="5" creationId="{E0183C65-5F97-D0E7-DE6E-4E990BBEC7C9}"/>
          </ac:spMkLst>
        </pc:spChg>
      </pc:sldChg>
      <pc:sldChg chg="modSp mod">
        <pc:chgData name="Matteo  Prussi" userId="64fee4e0-136f-433d-9401-e226ea9fcbd1" providerId="ADAL" clId="{C68F8079-F854-45D1-B5AD-367B8A740CFB}" dt="2025-06-11T06:43:03.282" v="1" actId="14100"/>
        <pc:sldMkLst>
          <pc:docMk/>
          <pc:sldMk cId="0" sldId="2147480440"/>
        </pc:sldMkLst>
        <pc:spChg chg="mod">
          <ac:chgData name="Matteo  Prussi" userId="64fee4e0-136f-433d-9401-e226ea9fcbd1" providerId="ADAL" clId="{C68F8079-F854-45D1-B5AD-367B8A740CFB}" dt="2025-06-11T06:43:03.282" v="1" actId="14100"/>
          <ac:spMkLst>
            <pc:docMk/>
            <pc:sldMk cId="0" sldId="2147480440"/>
            <ac:spMk id="64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D2F36-D8E5-495F-BBA5-1F4DB2C7C5F6}" type="doc">
      <dgm:prSet loTypeId="urn:microsoft.com/office/officeart/2009/3/layout/Pie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68133A6-0BED-4568-BB11-CB51F62DE0EE}">
      <dgm:prSet phldrT="[Testo]"/>
      <dgm:spPr/>
      <dgm:t>
        <a:bodyPr/>
        <a:lstStyle/>
        <a:p>
          <a:r>
            <a:rPr lang="it-IT" b="1" dirty="0"/>
            <a:t>Pilot</a:t>
          </a:r>
          <a:r>
            <a:rPr lang="it-IT" dirty="0"/>
            <a:t> </a:t>
          </a:r>
          <a:r>
            <a:rPr lang="it-IT" dirty="0" err="1"/>
            <a:t>phase</a:t>
          </a:r>
          <a:r>
            <a:rPr lang="it-IT" dirty="0"/>
            <a:t> (</a:t>
          </a:r>
          <a:r>
            <a:rPr lang="it-IT" b="1" dirty="0"/>
            <a:t>2021-2023</a:t>
          </a:r>
          <a:r>
            <a:rPr lang="it-IT" dirty="0"/>
            <a:t>)</a:t>
          </a:r>
        </a:p>
      </dgm:t>
    </dgm:pt>
    <dgm:pt modelId="{76797FF0-B82B-4D47-ACED-2C122990DED3}" type="parTrans" cxnId="{CFC07767-FD7A-4BE2-B939-9AB8BF067053}">
      <dgm:prSet/>
      <dgm:spPr/>
      <dgm:t>
        <a:bodyPr/>
        <a:lstStyle/>
        <a:p>
          <a:endParaRPr lang="it-IT"/>
        </a:p>
      </dgm:t>
    </dgm:pt>
    <dgm:pt modelId="{0F7E292B-5A7E-4EE2-90FB-11AEF1780F90}" type="sibTrans" cxnId="{CFC07767-FD7A-4BE2-B939-9AB8BF067053}">
      <dgm:prSet/>
      <dgm:spPr/>
      <dgm:t>
        <a:bodyPr/>
        <a:lstStyle/>
        <a:p>
          <a:endParaRPr lang="it-IT"/>
        </a:p>
      </dgm:t>
    </dgm:pt>
    <dgm:pt modelId="{AF01B42B-8165-4D5E-9523-4864B0F8120F}">
      <dgm:prSet phldrT="[Testo]"/>
      <dgm:spPr/>
      <dgm:t>
        <a:bodyPr/>
        <a:lstStyle/>
        <a:p>
          <a:r>
            <a:rPr lang="it-IT" b="1" dirty="0"/>
            <a:t>First</a:t>
          </a:r>
          <a:r>
            <a:rPr lang="it-IT" dirty="0"/>
            <a:t> </a:t>
          </a:r>
          <a:r>
            <a:rPr lang="it-IT" dirty="0" err="1"/>
            <a:t>phase</a:t>
          </a:r>
          <a:r>
            <a:rPr lang="it-IT" dirty="0"/>
            <a:t> (</a:t>
          </a:r>
          <a:r>
            <a:rPr lang="it-IT" b="1" dirty="0"/>
            <a:t>2024-2026</a:t>
          </a:r>
          <a:r>
            <a:rPr lang="it-IT" dirty="0"/>
            <a:t>)</a:t>
          </a:r>
        </a:p>
      </dgm:t>
    </dgm:pt>
    <dgm:pt modelId="{1C3D5A91-A587-4DDE-A3A2-6C367CDF7D12}" type="parTrans" cxnId="{C72869E0-3278-4FCD-8EC0-8D92260281A8}">
      <dgm:prSet/>
      <dgm:spPr/>
      <dgm:t>
        <a:bodyPr/>
        <a:lstStyle/>
        <a:p>
          <a:endParaRPr lang="it-IT"/>
        </a:p>
      </dgm:t>
    </dgm:pt>
    <dgm:pt modelId="{F1B52F1B-40B6-4D89-8D01-B2469909B23C}" type="sibTrans" cxnId="{C72869E0-3278-4FCD-8EC0-8D92260281A8}">
      <dgm:prSet/>
      <dgm:spPr/>
      <dgm:t>
        <a:bodyPr/>
        <a:lstStyle/>
        <a:p>
          <a:endParaRPr lang="it-IT"/>
        </a:p>
      </dgm:t>
    </dgm:pt>
    <dgm:pt modelId="{73C7FAE6-C854-4539-AF49-81B8BB4FE8FD}">
      <dgm:prSet phldrT="[Testo]"/>
      <dgm:spPr/>
      <dgm:t>
        <a:bodyPr/>
        <a:lstStyle/>
        <a:p>
          <a:r>
            <a:rPr lang="it-IT" b="1" dirty="0"/>
            <a:t>Second</a:t>
          </a:r>
          <a:r>
            <a:rPr lang="it-IT" dirty="0"/>
            <a:t> </a:t>
          </a:r>
          <a:r>
            <a:rPr lang="it-IT" dirty="0" err="1"/>
            <a:t>phase</a:t>
          </a:r>
          <a:r>
            <a:rPr lang="it-IT" dirty="0"/>
            <a:t> (</a:t>
          </a:r>
          <a:r>
            <a:rPr lang="it-IT" b="1" dirty="0"/>
            <a:t>2027-2035</a:t>
          </a:r>
          <a:r>
            <a:rPr lang="it-IT" dirty="0"/>
            <a:t>)</a:t>
          </a:r>
        </a:p>
      </dgm:t>
    </dgm:pt>
    <dgm:pt modelId="{2063B849-C75F-408B-935E-557C02686E19}" type="parTrans" cxnId="{4FE4131A-5FE1-4FF2-AC61-77CA7F6D11FC}">
      <dgm:prSet/>
      <dgm:spPr/>
      <dgm:t>
        <a:bodyPr/>
        <a:lstStyle/>
        <a:p>
          <a:endParaRPr lang="it-IT"/>
        </a:p>
      </dgm:t>
    </dgm:pt>
    <dgm:pt modelId="{10CD08B9-29E8-49F4-923E-E28839EDD898}" type="sibTrans" cxnId="{4FE4131A-5FE1-4FF2-AC61-77CA7F6D11FC}">
      <dgm:prSet/>
      <dgm:spPr/>
      <dgm:t>
        <a:bodyPr/>
        <a:lstStyle/>
        <a:p>
          <a:endParaRPr lang="it-IT"/>
        </a:p>
      </dgm:t>
    </dgm:pt>
    <dgm:pt modelId="{EA7BA221-A379-420D-B6A6-86A1B5F2F467}" type="pres">
      <dgm:prSet presAssocID="{C6FD2F36-D8E5-495F-BBA5-1F4DB2C7C5F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F1CE6C19-20E4-4299-95BA-9C6CCD853981}" type="pres">
      <dgm:prSet presAssocID="{668133A6-0BED-4568-BB11-CB51F62DE0EE}" presName="ParentComposite" presStyleCnt="0"/>
      <dgm:spPr/>
    </dgm:pt>
    <dgm:pt modelId="{CB2228AA-1824-46C7-99D1-5C9CF36D69B5}" type="pres">
      <dgm:prSet presAssocID="{668133A6-0BED-4568-BB11-CB51F62DE0EE}" presName="Chord" presStyleLbl="bgShp" presStyleIdx="0" presStyleCnt="3"/>
      <dgm:spPr/>
    </dgm:pt>
    <dgm:pt modelId="{8CFAB1EC-CEBF-44C5-A7AA-5D67339B2AE5}" type="pres">
      <dgm:prSet presAssocID="{668133A6-0BED-4568-BB11-CB51F62DE0EE}" presName="Pie" presStyleLbl="alignNode1" presStyleIdx="0" presStyleCnt="3"/>
      <dgm:spPr/>
    </dgm:pt>
    <dgm:pt modelId="{C769A84C-35E6-43BE-A7D0-CD22DC9D8DDA}" type="pres">
      <dgm:prSet presAssocID="{668133A6-0BED-4568-BB11-CB51F62DE0EE}" presName="Parent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CC291E8-B097-4880-96C8-7741072A36DB}" type="pres">
      <dgm:prSet presAssocID="{AF01B42B-8165-4D5E-9523-4864B0F8120F}" presName="ParentComposite" presStyleCnt="0"/>
      <dgm:spPr/>
    </dgm:pt>
    <dgm:pt modelId="{45DD49F7-8817-4A64-9A8A-2397B1C2C890}" type="pres">
      <dgm:prSet presAssocID="{AF01B42B-8165-4D5E-9523-4864B0F8120F}" presName="Chord" presStyleLbl="bgShp" presStyleIdx="1" presStyleCnt="3"/>
      <dgm:spPr/>
    </dgm:pt>
    <dgm:pt modelId="{61A41623-1846-4949-A5B8-920E452A9176}" type="pres">
      <dgm:prSet presAssocID="{AF01B42B-8165-4D5E-9523-4864B0F8120F}" presName="Pie" presStyleLbl="alignNode1" presStyleIdx="1" presStyleCnt="3"/>
      <dgm:spPr/>
    </dgm:pt>
    <dgm:pt modelId="{573A7E6E-F203-4F7C-8CC6-19B793BDD9F0}" type="pres">
      <dgm:prSet presAssocID="{AF01B42B-8165-4D5E-9523-4864B0F8120F}" presName="Parent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DFC8377-2461-438B-AB58-393B89D68A4F}" type="pres">
      <dgm:prSet presAssocID="{73C7FAE6-C854-4539-AF49-81B8BB4FE8FD}" presName="ParentComposite" presStyleCnt="0"/>
      <dgm:spPr/>
    </dgm:pt>
    <dgm:pt modelId="{5ED2ADFC-D32A-4B42-81FD-4C94991978E1}" type="pres">
      <dgm:prSet presAssocID="{73C7FAE6-C854-4539-AF49-81B8BB4FE8FD}" presName="Chord" presStyleLbl="bgShp" presStyleIdx="2" presStyleCnt="3"/>
      <dgm:spPr/>
    </dgm:pt>
    <dgm:pt modelId="{A21E2488-15FE-431B-8032-D42054EE7E4F}" type="pres">
      <dgm:prSet presAssocID="{73C7FAE6-C854-4539-AF49-81B8BB4FE8FD}" presName="Pie" presStyleLbl="alignNode1" presStyleIdx="2" presStyleCnt="3"/>
      <dgm:spPr/>
    </dgm:pt>
    <dgm:pt modelId="{32CDCC84-8528-417C-9CA5-D367CB3380D9}" type="pres">
      <dgm:prSet presAssocID="{73C7FAE6-C854-4539-AF49-81B8BB4FE8FD}" presName="Parent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FE4131A-5FE1-4FF2-AC61-77CA7F6D11FC}" srcId="{C6FD2F36-D8E5-495F-BBA5-1F4DB2C7C5F6}" destId="{73C7FAE6-C854-4539-AF49-81B8BB4FE8FD}" srcOrd="2" destOrd="0" parTransId="{2063B849-C75F-408B-935E-557C02686E19}" sibTransId="{10CD08B9-29E8-49F4-923E-E28839EDD898}"/>
    <dgm:cxn modelId="{6C209527-4026-4C41-A067-EB3AD9BAADF8}" type="presOf" srcId="{668133A6-0BED-4568-BB11-CB51F62DE0EE}" destId="{C769A84C-35E6-43BE-A7D0-CD22DC9D8DDA}" srcOrd="0" destOrd="0" presId="urn:microsoft.com/office/officeart/2009/3/layout/PieProcess"/>
    <dgm:cxn modelId="{2C2EC62A-BA07-4F2B-AFA5-79DFBE2C58B6}" type="presOf" srcId="{73C7FAE6-C854-4539-AF49-81B8BB4FE8FD}" destId="{32CDCC84-8528-417C-9CA5-D367CB3380D9}" srcOrd="0" destOrd="0" presId="urn:microsoft.com/office/officeart/2009/3/layout/PieProcess"/>
    <dgm:cxn modelId="{DAB85138-BE7A-4074-8FF0-C795BC1904CA}" type="presOf" srcId="{C6FD2F36-D8E5-495F-BBA5-1F4DB2C7C5F6}" destId="{EA7BA221-A379-420D-B6A6-86A1B5F2F467}" srcOrd="0" destOrd="0" presId="urn:microsoft.com/office/officeart/2009/3/layout/PieProcess"/>
    <dgm:cxn modelId="{CFC07767-FD7A-4BE2-B939-9AB8BF067053}" srcId="{C6FD2F36-D8E5-495F-BBA5-1F4DB2C7C5F6}" destId="{668133A6-0BED-4568-BB11-CB51F62DE0EE}" srcOrd="0" destOrd="0" parTransId="{76797FF0-B82B-4D47-ACED-2C122990DED3}" sibTransId="{0F7E292B-5A7E-4EE2-90FB-11AEF1780F90}"/>
    <dgm:cxn modelId="{58DAFC67-A6FA-4975-AFEF-5A4BE3B1347F}" type="presOf" srcId="{AF01B42B-8165-4D5E-9523-4864B0F8120F}" destId="{573A7E6E-F203-4F7C-8CC6-19B793BDD9F0}" srcOrd="0" destOrd="0" presId="urn:microsoft.com/office/officeart/2009/3/layout/PieProcess"/>
    <dgm:cxn modelId="{C72869E0-3278-4FCD-8EC0-8D92260281A8}" srcId="{C6FD2F36-D8E5-495F-BBA5-1F4DB2C7C5F6}" destId="{AF01B42B-8165-4D5E-9523-4864B0F8120F}" srcOrd="1" destOrd="0" parTransId="{1C3D5A91-A587-4DDE-A3A2-6C367CDF7D12}" sibTransId="{F1B52F1B-40B6-4D89-8D01-B2469909B23C}"/>
    <dgm:cxn modelId="{CF737F33-B59C-4B54-BF57-C1C94E0C42DF}" type="presParOf" srcId="{EA7BA221-A379-420D-B6A6-86A1B5F2F467}" destId="{F1CE6C19-20E4-4299-95BA-9C6CCD853981}" srcOrd="0" destOrd="0" presId="urn:microsoft.com/office/officeart/2009/3/layout/PieProcess"/>
    <dgm:cxn modelId="{89BBD6EA-221F-4EFB-8F8A-EDE7C4AC8A13}" type="presParOf" srcId="{F1CE6C19-20E4-4299-95BA-9C6CCD853981}" destId="{CB2228AA-1824-46C7-99D1-5C9CF36D69B5}" srcOrd="0" destOrd="0" presId="urn:microsoft.com/office/officeart/2009/3/layout/PieProcess"/>
    <dgm:cxn modelId="{C923451A-8B70-49AE-95F3-C292342AB308}" type="presParOf" srcId="{F1CE6C19-20E4-4299-95BA-9C6CCD853981}" destId="{8CFAB1EC-CEBF-44C5-A7AA-5D67339B2AE5}" srcOrd="1" destOrd="0" presId="urn:microsoft.com/office/officeart/2009/3/layout/PieProcess"/>
    <dgm:cxn modelId="{E92CFA8C-BF56-4A13-A732-2FFE03C6474D}" type="presParOf" srcId="{F1CE6C19-20E4-4299-95BA-9C6CCD853981}" destId="{C769A84C-35E6-43BE-A7D0-CD22DC9D8DDA}" srcOrd="2" destOrd="0" presId="urn:microsoft.com/office/officeart/2009/3/layout/PieProcess"/>
    <dgm:cxn modelId="{D35DFB5D-6B2B-40D6-9AB5-436DE3183064}" type="presParOf" srcId="{EA7BA221-A379-420D-B6A6-86A1B5F2F467}" destId="{0CC291E8-B097-4880-96C8-7741072A36DB}" srcOrd="1" destOrd="0" presId="urn:microsoft.com/office/officeart/2009/3/layout/PieProcess"/>
    <dgm:cxn modelId="{A84F3D5B-057E-480D-ADBC-3727E23FC56C}" type="presParOf" srcId="{0CC291E8-B097-4880-96C8-7741072A36DB}" destId="{45DD49F7-8817-4A64-9A8A-2397B1C2C890}" srcOrd="0" destOrd="0" presId="urn:microsoft.com/office/officeart/2009/3/layout/PieProcess"/>
    <dgm:cxn modelId="{23298D79-419C-44C6-A0D8-403DEA443FB0}" type="presParOf" srcId="{0CC291E8-B097-4880-96C8-7741072A36DB}" destId="{61A41623-1846-4949-A5B8-920E452A9176}" srcOrd="1" destOrd="0" presId="urn:microsoft.com/office/officeart/2009/3/layout/PieProcess"/>
    <dgm:cxn modelId="{CF208653-5BE4-4894-AEC4-EB5F3389DED4}" type="presParOf" srcId="{0CC291E8-B097-4880-96C8-7741072A36DB}" destId="{573A7E6E-F203-4F7C-8CC6-19B793BDD9F0}" srcOrd="2" destOrd="0" presId="urn:microsoft.com/office/officeart/2009/3/layout/PieProcess"/>
    <dgm:cxn modelId="{6E1EC4F3-6B14-474F-9614-261605FA9C3F}" type="presParOf" srcId="{EA7BA221-A379-420D-B6A6-86A1B5F2F467}" destId="{EDFC8377-2461-438B-AB58-393B89D68A4F}" srcOrd="2" destOrd="0" presId="urn:microsoft.com/office/officeart/2009/3/layout/PieProcess"/>
    <dgm:cxn modelId="{6509DF99-F27D-40A2-B7F5-F2B9307E4A1F}" type="presParOf" srcId="{EDFC8377-2461-438B-AB58-393B89D68A4F}" destId="{5ED2ADFC-D32A-4B42-81FD-4C94991978E1}" srcOrd="0" destOrd="0" presId="urn:microsoft.com/office/officeart/2009/3/layout/PieProcess"/>
    <dgm:cxn modelId="{B072B51D-9EB5-4FD0-8EFF-2E977A9BBD33}" type="presParOf" srcId="{EDFC8377-2461-438B-AB58-393B89D68A4F}" destId="{A21E2488-15FE-431B-8032-D42054EE7E4F}" srcOrd="1" destOrd="0" presId="urn:microsoft.com/office/officeart/2009/3/layout/PieProcess"/>
    <dgm:cxn modelId="{3B6B7910-C2FF-4955-A1F1-DA4D7559B3F1}" type="presParOf" srcId="{EDFC8377-2461-438B-AB58-393B89D68A4F}" destId="{32CDCC84-8528-417C-9CA5-D367CB3380D9}" srcOrd="2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F73439-A59A-4EED-9776-3A520A2FEA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66CE47-E5AD-47A4-8B2C-AF36E53EC61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b="1" dirty="0"/>
            <a:t>Theme 1: Greenhouse gases </a:t>
          </a:r>
        </a:p>
      </dgm:t>
    </dgm:pt>
    <dgm:pt modelId="{96AF1A23-84F1-409C-BD3C-14D4292C9397}" type="parTrans" cxnId="{52F75658-D7EE-48B1-BAB7-4ADCF79FB769}">
      <dgm:prSet/>
      <dgm:spPr/>
      <dgm:t>
        <a:bodyPr/>
        <a:lstStyle/>
        <a:p>
          <a:endParaRPr lang="en-US" sz="1600"/>
        </a:p>
      </dgm:t>
    </dgm:pt>
    <dgm:pt modelId="{8C37AC1E-E709-4DE8-B41A-34EE72AF2B33}" type="sibTrans" cxnId="{52F75658-D7EE-48B1-BAB7-4ADCF79FB769}">
      <dgm:prSet/>
      <dgm:spPr/>
      <dgm:t>
        <a:bodyPr/>
        <a:lstStyle/>
        <a:p>
          <a:endParaRPr lang="en-US" sz="1600"/>
        </a:p>
      </dgm:t>
    </dgm:pt>
    <dgm:pt modelId="{1E22332E-DC1B-4AC0-A67A-D2CDBD73661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b="1" dirty="0"/>
            <a:t>Theme 2: Carbon stock</a:t>
          </a:r>
        </a:p>
      </dgm:t>
    </dgm:pt>
    <dgm:pt modelId="{425A8ACF-7C83-4DE2-8DB9-76F305670427}" type="parTrans" cxnId="{8900E873-7473-4FE3-A1FF-A0CC1F0C24D4}">
      <dgm:prSet/>
      <dgm:spPr/>
      <dgm:t>
        <a:bodyPr/>
        <a:lstStyle/>
        <a:p>
          <a:endParaRPr lang="en-US" sz="1600"/>
        </a:p>
      </dgm:t>
    </dgm:pt>
    <dgm:pt modelId="{444DAC14-4AEF-4415-B9F5-87265089735E}" type="sibTrans" cxnId="{8900E873-7473-4FE3-A1FF-A0CC1F0C24D4}">
      <dgm:prSet/>
      <dgm:spPr/>
      <dgm:t>
        <a:bodyPr/>
        <a:lstStyle/>
        <a:p>
          <a:endParaRPr lang="en-US" sz="1600"/>
        </a:p>
      </dgm:t>
    </dgm:pt>
    <dgm:pt modelId="{9094ACA4-1954-4560-A889-0895E69E04E5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dirty="0">
              <a:solidFill>
                <a:srgbClr val="00B050"/>
              </a:solidFill>
            </a:rPr>
            <a:t>CORSIA eligible fuel should generate lower carbon emissions on a life cycle basis </a:t>
          </a:r>
        </a:p>
      </dgm:t>
    </dgm:pt>
    <dgm:pt modelId="{014EE17A-E8E7-4A18-B71B-599F4F6D84A2}" type="parTrans" cxnId="{AE0EACD3-2013-4021-8EB0-297F2EBF447F}">
      <dgm:prSet/>
      <dgm:spPr/>
      <dgm:t>
        <a:bodyPr/>
        <a:lstStyle/>
        <a:p>
          <a:endParaRPr lang="en-US" sz="1600"/>
        </a:p>
      </dgm:t>
    </dgm:pt>
    <dgm:pt modelId="{DA0EB4F1-5396-476A-9333-0B18B7ADE598}" type="sibTrans" cxnId="{AE0EACD3-2013-4021-8EB0-297F2EBF447F}">
      <dgm:prSet/>
      <dgm:spPr/>
      <dgm:t>
        <a:bodyPr/>
        <a:lstStyle/>
        <a:p>
          <a:endParaRPr lang="en-US" sz="1600"/>
        </a:p>
      </dgm:t>
    </dgm:pt>
    <dgm:pt modelId="{FB823EBC-E7F1-4076-96B7-35094FE0216E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dirty="0">
              <a:solidFill>
                <a:srgbClr val="00B050"/>
              </a:solidFill>
            </a:rPr>
            <a:t>CORSIA eligible fuel should not be made from biomass obtained from land with high carbon stock  </a:t>
          </a:r>
        </a:p>
      </dgm:t>
    </dgm:pt>
    <dgm:pt modelId="{445E49FE-D00F-4EBE-B35F-5D7EF34ADD50}" type="parTrans" cxnId="{708BEAB3-275B-4155-A354-B22D7B6D19EC}">
      <dgm:prSet/>
      <dgm:spPr/>
      <dgm:t>
        <a:bodyPr/>
        <a:lstStyle/>
        <a:p>
          <a:endParaRPr lang="en-US" sz="1600"/>
        </a:p>
      </dgm:t>
    </dgm:pt>
    <dgm:pt modelId="{3658A6E9-C7B5-427E-A9B0-332B95F43722}" type="sibTrans" cxnId="{708BEAB3-275B-4155-A354-B22D7B6D19EC}">
      <dgm:prSet/>
      <dgm:spPr/>
      <dgm:t>
        <a:bodyPr/>
        <a:lstStyle/>
        <a:p>
          <a:endParaRPr lang="en-US" sz="1600"/>
        </a:p>
      </dgm:t>
    </dgm:pt>
    <dgm:pt modelId="{6650C095-A2BB-4D13-95CA-D4DE76A008BD}" type="pres">
      <dgm:prSet presAssocID="{E8F73439-A59A-4EED-9776-3A520A2FEA2D}" presName="linear" presStyleCnt="0">
        <dgm:presLayoutVars>
          <dgm:dir/>
          <dgm:animLvl val="lvl"/>
          <dgm:resizeHandles val="exact"/>
        </dgm:presLayoutVars>
      </dgm:prSet>
      <dgm:spPr/>
    </dgm:pt>
    <dgm:pt modelId="{9D11DC6C-6AB0-495E-B6CA-4909405C76AE}" type="pres">
      <dgm:prSet presAssocID="{1E66CE47-E5AD-47A4-8B2C-AF36E53EC61F}" presName="parentLin" presStyleCnt="0"/>
      <dgm:spPr/>
    </dgm:pt>
    <dgm:pt modelId="{5A41CE16-B297-4A7C-959A-6115807EE618}" type="pres">
      <dgm:prSet presAssocID="{1E66CE47-E5AD-47A4-8B2C-AF36E53EC61F}" presName="parentLeftMargin" presStyleLbl="node1" presStyleIdx="0" presStyleCnt="2"/>
      <dgm:spPr/>
    </dgm:pt>
    <dgm:pt modelId="{A7A5E260-4169-48AB-B992-4FAC50A64296}" type="pres">
      <dgm:prSet presAssocID="{1E66CE47-E5AD-47A4-8B2C-AF36E53EC61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3E79A3-ECDD-465B-B229-94A93ED84CB3}" type="pres">
      <dgm:prSet presAssocID="{1E66CE47-E5AD-47A4-8B2C-AF36E53EC61F}" presName="negativeSpace" presStyleCnt="0"/>
      <dgm:spPr/>
    </dgm:pt>
    <dgm:pt modelId="{22CBA292-9E4F-418E-A007-AC377905BBCA}" type="pres">
      <dgm:prSet presAssocID="{1E66CE47-E5AD-47A4-8B2C-AF36E53EC61F}" presName="childText" presStyleLbl="conFgAcc1" presStyleIdx="0" presStyleCnt="2">
        <dgm:presLayoutVars>
          <dgm:bulletEnabled val="1"/>
        </dgm:presLayoutVars>
      </dgm:prSet>
      <dgm:spPr/>
    </dgm:pt>
    <dgm:pt modelId="{82BC67F5-7ADF-4ADB-A268-73446203B5B4}" type="pres">
      <dgm:prSet presAssocID="{8C37AC1E-E709-4DE8-B41A-34EE72AF2B33}" presName="spaceBetweenRectangles" presStyleCnt="0"/>
      <dgm:spPr/>
    </dgm:pt>
    <dgm:pt modelId="{CD9EA6B6-CB55-4932-92F9-4267A4D88AEB}" type="pres">
      <dgm:prSet presAssocID="{1E22332E-DC1B-4AC0-A67A-D2CDBD736612}" presName="parentLin" presStyleCnt="0"/>
      <dgm:spPr/>
    </dgm:pt>
    <dgm:pt modelId="{2738FB94-3AC7-4417-A3F4-BBA892229189}" type="pres">
      <dgm:prSet presAssocID="{1E22332E-DC1B-4AC0-A67A-D2CDBD736612}" presName="parentLeftMargin" presStyleLbl="node1" presStyleIdx="0" presStyleCnt="2"/>
      <dgm:spPr/>
    </dgm:pt>
    <dgm:pt modelId="{015CCF96-2D16-4904-80AB-13FA03681EE8}" type="pres">
      <dgm:prSet presAssocID="{1E22332E-DC1B-4AC0-A67A-D2CDBD73661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2F77291-8760-4D70-9EB8-B2CC32CAE6FA}" type="pres">
      <dgm:prSet presAssocID="{1E22332E-DC1B-4AC0-A67A-D2CDBD736612}" presName="negativeSpace" presStyleCnt="0"/>
      <dgm:spPr/>
    </dgm:pt>
    <dgm:pt modelId="{0EB45671-7F4B-40FA-BB1A-C4E378740FFA}" type="pres">
      <dgm:prSet presAssocID="{1E22332E-DC1B-4AC0-A67A-D2CDBD736612}" presName="childText" presStyleLbl="conFgAcc1" presStyleIdx="1" presStyleCnt="2" custLinFactNeighborX="6" custLinFactNeighborY="-6306">
        <dgm:presLayoutVars>
          <dgm:bulletEnabled val="1"/>
        </dgm:presLayoutVars>
      </dgm:prSet>
      <dgm:spPr/>
    </dgm:pt>
  </dgm:ptLst>
  <dgm:cxnLst>
    <dgm:cxn modelId="{C80D8A0B-81E7-4816-9A1E-3B6C7B9B7793}" type="presOf" srcId="{9094ACA4-1954-4560-A889-0895E69E04E5}" destId="{22CBA292-9E4F-418E-A007-AC377905BBCA}" srcOrd="0" destOrd="0" presId="urn:microsoft.com/office/officeart/2005/8/layout/list1"/>
    <dgm:cxn modelId="{414D5D1E-8C1F-45BD-81C8-FA4A26B4E86C}" type="presOf" srcId="{E8F73439-A59A-4EED-9776-3A520A2FEA2D}" destId="{6650C095-A2BB-4D13-95CA-D4DE76A008BD}" srcOrd="0" destOrd="0" presId="urn:microsoft.com/office/officeart/2005/8/layout/list1"/>
    <dgm:cxn modelId="{0B5B1E2F-B96E-4B7B-8F2F-74BBC4C26BF5}" type="presOf" srcId="{FB823EBC-E7F1-4076-96B7-35094FE0216E}" destId="{0EB45671-7F4B-40FA-BB1A-C4E378740FFA}" srcOrd="0" destOrd="0" presId="urn:microsoft.com/office/officeart/2005/8/layout/list1"/>
    <dgm:cxn modelId="{87F40C47-2E2A-482A-AC3F-DA00B0F808C3}" type="presOf" srcId="{1E22332E-DC1B-4AC0-A67A-D2CDBD736612}" destId="{015CCF96-2D16-4904-80AB-13FA03681EE8}" srcOrd="1" destOrd="0" presId="urn:microsoft.com/office/officeart/2005/8/layout/list1"/>
    <dgm:cxn modelId="{C5661D4B-6000-4FC9-84D4-F4285535D5BB}" type="presOf" srcId="{1E66CE47-E5AD-47A4-8B2C-AF36E53EC61F}" destId="{5A41CE16-B297-4A7C-959A-6115807EE618}" srcOrd="0" destOrd="0" presId="urn:microsoft.com/office/officeart/2005/8/layout/list1"/>
    <dgm:cxn modelId="{00B4F450-008F-46CC-9080-5428827C0829}" type="presOf" srcId="{1E66CE47-E5AD-47A4-8B2C-AF36E53EC61F}" destId="{A7A5E260-4169-48AB-B992-4FAC50A64296}" srcOrd="1" destOrd="0" presId="urn:microsoft.com/office/officeart/2005/8/layout/list1"/>
    <dgm:cxn modelId="{8900E873-7473-4FE3-A1FF-A0CC1F0C24D4}" srcId="{E8F73439-A59A-4EED-9776-3A520A2FEA2D}" destId="{1E22332E-DC1B-4AC0-A67A-D2CDBD736612}" srcOrd="1" destOrd="0" parTransId="{425A8ACF-7C83-4DE2-8DB9-76F305670427}" sibTransId="{444DAC14-4AEF-4415-B9F5-87265089735E}"/>
    <dgm:cxn modelId="{52F75658-D7EE-48B1-BAB7-4ADCF79FB769}" srcId="{E8F73439-A59A-4EED-9776-3A520A2FEA2D}" destId="{1E66CE47-E5AD-47A4-8B2C-AF36E53EC61F}" srcOrd="0" destOrd="0" parTransId="{96AF1A23-84F1-409C-BD3C-14D4292C9397}" sibTransId="{8C37AC1E-E709-4DE8-B41A-34EE72AF2B33}"/>
    <dgm:cxn modelId="{26F1C19A-0700-4987-9A87-E631A35E99E7}" type="presOf" srcId="{1E22332E-DC1B-4AC0-A67A-D2CDBD736612}" destId="{2738FB94-3AC7-4417-A3F4-BBA892229189}" srcOrd="0" destOrd="0" presId="urn:microsoft.com/office/officeart/2005/8/layout/list1"/>
    <dgm:cxn modelId="{708BEAB3-275B-4155-A354-B22D7B6D19EC}" srcId="{1E22332E-DC1B-4AC0-A67A-D2CDBD736612}" destId="{FB823EBC-E7F1-4076-96B7-35094FE0216E}" srcOrd="0" destOrd="0" parTransId="{445E49FE-D00F-4EBE-B35F-5D7EF34ADD50}" sibTransId="{3658A6E9-C7B5-427E-A9B0-332B95F43722}"/>
    <dgm:cxn modelId="{AE0EACD3-2013-4021-8EB0-297F2EBF447F}" srcId="{1E66CE47-E5AD-47A4-8B2C-AF36E53EC61F}" destId="{9094ACA4-1954-4560-A889-0895E69E04E5}" srcOrd="0" destOrd="0" parTransId="{014EE17A-E8E7-4A18-B71B-599F4F6D84A2}" sibTransId="{DA0EB4F1-5396-476A-9333-0B18B7ADE598}"/>
    <dgm:cxn modelId="{9DC8BE27-BEDA-4BD9-B1FA-2A08D829B227}" type="presParOf" srcId="{6650C095-A2BB-4D13-95CA-D4DE76A008BD}" destId="{9D11DC6C-6AB0-495E-B6CA-4909405C76AE}" srcOrd="0" destOrd="0" presId="urn:microsoft.com/office/officeart/2005/8/layout/list1"/>
    <dgm:cxn modelId="{901F6B54-17A3-4F1A-A803-70D334168BC7}" type="presParOf" srcId="{9D11DC6C-6AB0-495E-B6CA-4909405C76AE}" destId="{5A41CE16-B297-4A7C-959A-6115807EE618}" srcOrd="0" destOrd="0" presId="urn:microsoft.com/office/officeart/2005/8/layout/list1"/>
    <dgm:cxn modelId="{5630C895-4B39-4242-93E8-73B4CB86FB68}" type="presParOf" srcId="{9D11DC6C-6AB0-495E-B6CA-4909405C76AE}" destId="{A7A5E260-4169-48AB-B992-4FAC50A64296}" srcOrd="1" destOrd="0" presId="urn:microsoft.com/office/officeart/2005/8/layout/list1"/>
    <dgm:cxn modelId="{BA7BB8FB-E354-4FF5-B29B-4255B3BFE92F}" type="presParOf" srcId="{6650C095-A2BB-4D13-95CA-D4DE76A008BD}" destId="{D83E79A3-ECDD-465B-B229-94A93ED84CB3}" srcOrd="1" destOrd="0" presId="urn:microsoft.com/office/officeart/2005/8/layout/list1"/>
    <dgm:cxn modelId="{7E47A403-FDEA-479F-B4DA-1382718CF89D}" type="presParOf" srcId="{6650C095-A2BB-4D13-95CA-D4DE76A008BD}" destId="{22CBA292-9E4F-418E-A007-AC377905BBCA}" srcOrd="2" destOrd="0" presId="urn:microsoft.com/office/officeart/2005/8/layout/list1"/>
    <dgm:cxn modelId="{D044C2D6-EEAA-44CB-80F0-6C856380531C}" type="presParOf" srcId="{6650C095-A2BB-4D13-95CA-D4DE76A008BD}" destId="{82BC67F5-7ADF-4ADB-A268-73446203B5B4}" srcOrd="3" destOrd="0" presId="urn:microsoft.com/office/officeart/2005/8/layout/list1"/>
    <dgm:cxn modelId="{0D7C1796-096E-496F-81BB-7B99DA6E79BD}" type="presParOf" srcId="{6650C095-A2BB-4D13-95CA-D4DE76A008BD}" destId="{CD9EA6B6-CB55-4932-92F9-4267A4D88AEB}" srcOrd="4" destOrd="0" presId="urn:microsoft.com/office/officeart/2005/8/layout/list1"/>
    <dgm:cxn modelId="{A4172022-1DB6-44BC-90CF-EC57C404A526}" type="presParOf" srcId="{CD9EA6B6-CB55-4932-92F9-4267A4D88AEB}" destId="{2738FB94-3AC7-4417-A3F4-BBA892229189}" srcOrd="0" destOrd="0" presId="urn:microsoft.com/office/officeart/2005/8/layout/list1"/>
    <dgm:cxn modelId="{309EA85A-6A71-4B13-8166-081A9401E95D}" type="presParOf" srcId="{CD9EA6B6-CB55-4932-92F9-4267A4D88AEB}" destId="{015CCF96-2D16-4904-80AB-13FA03681EE8}" srcOrd="1" destOrd="0" presId="urn:microsoft.com/office/officeart/2005/8/layout/list1"/>
    <dgm:cxn modelId="{BE31985C-56CC-41C5-9F3D-EFBF9810FD6B}" type="presParOf" srcId="{6650C095-A2BB-4D13-95CA-D4DE76A008BD}" destId="{72F77291-8760-4D70-9EB8-B2CC32CAE6FA}" srcOrd="5" destOrd="0" presId="urn:microsoft.com/office/officeart/2005/8/layout/list1"/>
    <dgm:cxn modelId="{0AFC3C29-A525-4EEA-8AE3-6C4277696616}" type="presParOf" srcId="{6650C095-A2BB-4D13-95CA-D4DE76A008BD}" destId="{0EB45671-7F4B-40FA-BB1A-C4E378740FF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E513EA-0C76-44C8-B457-4F810F5B80A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55C032-15CB-420C-8CDA-0A11FEB30813}">
      <dgm:prSet phldrT="[Text]"/>
      <dgm:spPr/>
      <dgm:t>
        <a:bodyPr/>
        <a:lstStyle/>
        <a:p>
          <a:r>
            <a:rPr lang="en-US" b="1" dirty="0"/>
            <a:t>Theme 3: GHG emissions reductions permanence</a:t>
          </a:r>
        </a:p>
      </dgm:t>
    </dgm:pt>
    <dgm:pt modelId="{381AAAA7-B1FC-4337-8AB5-49CD07AB132E}" type="parTrans" cxnId="{02C4B969-A4E4-4AB2-82F0-3C5420446864}">
      <dgm:prSet/>
      <dgm:spPr/>
      <dgm:t>
        <a:bodyPr/>
        <a:lstStyle/>
        <a:p>
          <a:endParaRPr lang="en-US"/>
        </a:p>
      </dgm:t>
    </dgm:pt>
    <dgm:pt modelId="{AAD2372F-D657-41B1-8BEB-91448F8E3B5B}" type="sibTrans" cxnId="{02C4B969-A4E4-4AB2-82F0-3C5420446864}">
      <dgm:prSet/>
      <dgm:spPr/>
      <dgm:t>
        <a:bodyPr/>
        <a:lstStyle/>
        <a:p>
          <a:endParaRPr lang="en-US"/>
        </a:p>
      </dgm:t>
    </dgm:pt>
    <dgm:pt modelId="{A9D79056-5E73-463D-8900-A78AAEE5CE17}">
      <dgm:prSet phldrT="[Text]"/>
      <dgm:spPr/>
      <dgm:t>
        <a:bodyPr/>
        <a:lstStyle/>
        <a:p>
          <a:r>
            <a:rPr lang="en-US" b="1" dirty="0"/>
            <a:t>Theme 4: Water</a:t>
          </a:r>
          <a:endParaRPr lang="en-US" dirty="0"/>
        </a:p>
      </dgm:t>
    </dgm:pt>
    <dgm:pt modelId="{0507F2FA-6866-4755-9EB1-C67D900EA934}" type="parTrans" cxnId="{6EB9BA77-88B3-4B6F-A2B3-89934B84C2D9}">
      <dgm:prSet/>
      <dgm:spPr/>
      <dgm:t>
        <a:bodyPr/>
        <a:lstStyle/>
        <a:p>
          <a:endParaRPr lang="en-US"/>
        </a:p>
      </dgm:t>
    </dgm:pt>
    <dgm:pt modelId="{D12DC890-BFAF-4FE0-85FD-F0370E27B28D}" type="sibTrans" cxnId="{6EB9BA77-88B3-4B6F-A2B3-89934B84C2D9}">
      <dgm:prSet/>
      <dgm:spPr/>
      <dgm:t>
        <a:bodyPr/>
        <a:lstStyle/>
        <a:p>
          <a:endParaRPr lang="en-US"/>
        </a:p>
      </dgm:t>
    </dgm:pt>
    <dgm:pt modelId="{5E889D06-B52B-47EB-86BB-B5D8B6B6E3D4}">
      <dgm:prSet phldrT="[Text]"/>
      <dgm:spPr/>
      <dgm:t>
        <a:bodyPr/>
        <a:lstStyle/>
        <a:p>
          <a:r>
            <a:rPr lang="en-US" b="1" dirty="0"/>
            <a:t>Theme 5: Soil</a:t>
          </a:r>
          <a:endParaRPr lang="en-US" dirty="0"/>
        </a:p>
      </dgm:t>
    </dgm:pt>
    <dgm:pt modelId="{7FD65CC0-6F7F-4DF5-8E3D-30E1B66A8303}" type="parTrans" cxnId="{5FA23128-1B2E-4095-8FE2-0EF2A1D1E60F}">
      <dgm:prSet/>
      <dgm:spPr/>
      <dgm:t>
        <a:bodyPr/>
        <a:lstStyle/>
        <a:p>
          <a:endParaRPr lang="en-US"/>
        </a:p>
      </dgm:t>
    </dgm:pt>
    <dgm:pt modelId="{322168D7-4F0F-492F-87E5-24EC434C8B92}" type="sibTrans" cxnId="{5FA23128-1B2E-4095-8FE2-0EF2A1D1E60F}">
      <dgm:prSet/>
      <dgm:spPr/>
      <dgm:t>
        <a:bodyPr/>
        <a:lstStyle/>
        <a:p>
          <a:endParaRPr lang="en-US"/>
        </a:p>
      </dgm:t>
    </dgm:pt>
    <dgm:pt modelId="{6A79A5F7-F93D-4203-BC1C-676AB06FFFE8}">
      <dgm:prSet/>
      <dgm:spPr/>
      <dgm:t>
        <a:bodyPr/>
        <a:lstStyle/>
        <a:p>
          <a:r>
            <a:rPr lang="en-US" b="1" dirty="0"/>
            <a:t>Theme 6: Air</a:t>
          </a:r>
        </a:p>
      </dgm:t>
    </dgm:pt>
    <dgm:pt modelId="{9EEE355D-8B9F-44DB-AD13-9722766370B0}" type="parTrans" cxnId="{7014B40D-32D4-4D66-995F-77DFCF4212A1}">
      <dgm:prSet/>
      <dgm:spPr/>
      <dgm:t>
        <a:bodyPr/>
        <a:lstStyle/>
        <a:p>
          <a:endParaRPr lang="en-US"/>
        </a:p>
      </dgm:t>
    </dgm:pt>
    <dgm:pt modelId="{CD19CC9F-6F97-436F-86D4-81BE333F3F26}" type="sibTrans" cxnId="{7014B40D-32D4-4D66-995F-77DFCF4212A1}">
      <dgm:prSet/>
      <dgm:spPr/>
      <dgm:t>
        <a:bodyPr/>
        <a:lstStyle/>
        <a:p>
          <a:endParaRPr lang="en-US"/>
        </a:p>
      </dgm:t>
    </dgm:pt>
    <dgm:pt modelId="{72AFEE71-08B9-4BA8-AE21-4D30D4D18DB6}">
      <dgm:prSet/>
      <dgm:spPr/>
      <dgm:t>
        <a:bodyPr/>
        <a:lstStyle/>
        <a:p>
          <a:r>
            <a:rPr lang="en-US" b="1" dirty="0"/>
            <a:t>Theme 8: Waste and chemicals</a:t>
          </a:r>
        </a:p>
      </dgm:t>
    </dgm:pt>
    <dgm:pt modelId="{AC9F1667-079F-4B5B-A508-A07D5AE80533}" type="parTrans" cxnId="{07589022-328C-4802-A8A2-0D20AC839A29}">
      <dgm:prSet/>
      <dgm:spPr/>
      <dgm:t>
        <a:bodyPr/>
        <a:lstStyle/>
        <a:p>
          <a:endParaRPr lang="en-US"/>
        </a:p>
      </dgm:t>
    </dgm:pt>
    <dgm:pt modelId="{00156F36-BDD6-4CB0-B729-FD312B37E2F8}" type="sibTrans" cxnId="{07589022-328C-4802-A8A2-0D20AC839A29}">
      <dgm:prSet/>
      <dgm:spPr/>
      <dgm:t>
        <a:bodyPr/>
        <a:lstStyle/>
        <a:p>
          <a:endParaRPr lang="en-US"/>
        </a:p>
      </dgm:t>
    </dgm:pt>
    <dgm:pt modelId="{8F3E44C5-C4C3-4FCF-8D82-01F1A661C224}">
      <dgm:prSet/>
      <dgm:spPr/>
      <dgm:t>
        <a:bodyPr/>
        <a:lstStyle/>
        <a:p>
          <a:r>
            <a:rPr lang="en-US" b="1" dirty="0"/>
            <a:t>Theme 9: Seismic and Vibrational Impacts (applicable to LCAF only)</a:t>
          </a:r>
        </a:p>
      </dgm:t>
    </dgm:pt>
    <dgm:pt modelId="{B5EA9B56-2DCE-469D-BF35-C1FE620D67D5}" type="parTrans" cxnId="{6BD84059-083E-46EC-BDA0-C4C0E4560DD6}">
      <dgm:prSet/>
      <dgm:spPr/>
      <dgm:t>
        <a:bodyPr/>
        <a:lstStyle/>
        <a:p>
          <a:endParaRPr lang="en-US"/>
        </a:p>
      </dgm:t>
    </dgm:pt>
    <dgm:pt modelId="{2F71B6C6-6177-40F5-88D8-E4D79A2AC2DB}" type="sibTrans" cxnId="{6BD84059-083E-46EC-BDA0-C4C0E4560DD6}">
      <dgm:prSet/>
      <dgm:spPr/>
      <dgm:t>
        <a:bodyPr/>
        <a:lstStyle/>
        <a:p>
          <a:endParaRPr lang="en-US"/>
        </a:p>
      </dgm:t>
    </dgm:pt>
    <dgm:pt modelId="{538CCBFD-C00F-42EC-A4B7-DD31BAE5EC04}">
      <dgm:prSet/>
      <dgm:spPr/>
      <dgm:t>
        <a:bodyPr/>
        <a:lstStyle/>
        <a:p>
          <a:r>
            <a:rPr lang="en-US" b="1" dirty="0"/>
            <a:t>Theme 7: Conservation</a:t>
          </a:r>
        </a:p>
      </dgm:t>
    </dgm:pt>
    <dgm:pt modelId="{B92FFECA-2355-43FA-9122-73EABD58B4BA}" type="parTrans" cxnId="{B39FCCD3-C6F7-4C19-8EA2-08A81E520EFB}">
      <dgm:prSet/>
      <dgm:spPr/>
      <dgm:t>
        <a:bodyPr/>
        <a:lstStyle/>
        <a:p>
          <a:endParaRPr lang="en-US"/>
        </a:p>
      </dgm:t>
    </dgm:pt>
    <dgm:pt modelId="{8E998F7A-105C-4791-895F-3A9971B20D93}" type="sibTrans" cxnId="{B39FCCD3-C6F7-4C19-8EA2-08A81E520EFB}">
      <dgm:prSet/>
      <dgm:spPr/>
      <dgm:t>
        <a:bodyPr/>
        <a:lstStyle/>
        <a:p>
          <a:endParaRPr lang="en-US"/>
        </a:p>
      </dgm:t>
    </dgm:pt>
    <dgm:pt modelId="{F3F1CAD1-0209-4FA9-ACFA-E912753CD0B7}">
      <dgm:prSet/>
      <dgm:spPr/>
      <dgm:t>
        <a:bodyPr/>
        <a:lstStyle/>
        <a:p>
          <a:r>
            <a:rPr lang="en-US"/>
            <a:t>Emissions reductions attributed to CORSIA CEF should be permanent.</a:t>
          </a:r>
          <a:endParaRPr lang="en-US" dirty="0"/>
        </a:p>
      </dgm:t>
    </dgm:pt>
    <dgm:pt modelId="{A4FFE497-4DB7-4749-86B6-E87A78CB89F6}" type="parTrans" cxnId="{20AA4AB6-038E-4581-A0D1-7147E33B3226}">
      <dgm:prSet/>
      <dgm:spPr/>
      <dgm:t>
        <a:bodyPr/>
        <a:lstStyle/>
        <a:p>
          <a:endParaRPr lang="en-US"/>
        </a:p>
      </dgm:t>
    </dgm:pt>
    <dgm:pt modelId="{BFF34598-FB38-43D5-A9EA-1F6EB3FA0118}" type="sibTrans" cxnId="{20AA4AB6-038E-4581-A0D1-7147E33B3226}">
      <dgm:prSet/>
      <dgm:spPr/>
      <dgm:t>
        <a:bodyPr/>
        <a:lstStyle/>
        <a:p>
          <a:endParaRPr lang="en-US"/>
        </a:p>
      </dgm:t>
    </dgm:pt>
    <dgm:pt modelId="{63D540C7-10FC-4D10-A6FF-58D4C560AB0F}">
      <dgm:prSet/>
      <dgm:spPr/>
      <dgm:t>
        <a:bodyPr/>
        <a:lstStyle/>
        <a:p>
          <a:r>
            <a:rPr lang="en-US"/>
            <a:t>Production of CORSIA CEF should maintain or enhance water quality and availability</a:t>
          </a:r>
          <a:endParaRPr lang="en-US" dirty="0"/>
        </a:p>
      </dgm:t>
    </dgm:pt>
    <dgm:pt modelId="{F43D8468-D7AC-4CE6-A34F-4E4AB145EF9F}" type="parTrans" cxnId="{214401E0-78D0-4713-B49A-D95B7219BCE2}">
      <dgm:prSet/>
      <dgm:spPr/>
      <dgm:t>
        <a:bodyPr/>
        <a:lstStyle/>
        <a:p>
          <a:endParaRPr lang="en-US"/>
        </a:p>
      </dgm:t>
    </dgm:pt>
    <dgm:pt modelId="{CF39DC0F-E80D-4F18-B7C2-1C1E32C5CE1F}" type="sibTrans" cxnId="{214401E0-78D0-4713-B49A-D95B7219BCE2}">
      <dgm:prSet/>
      <dgm:spPr/>
      <dgm:t>
        <a:bodyPr/>
        <a:lstStyle/>
        <a:p>
          <a:endParaRPr lang="en-US"/>
        </a:p>
      </dgm:t>
    </dgm:pt>
    <dgm:pt modelId="{97D9C588-6B4C-4E52-AB3F-73E19B1C5DB9}">
      <dgm:prSet/>
      <dgm:spPr/>
      <dgm:t>
        <a:bodyPr/>
        <a:lstStyle/>
        <a:p>
          <a:r>
            <a:rPr lang="en-US"/>
            <a:t>Production of CORSIA CEF should maintain or enhance soil health</a:t>
          </a:r>
          <a:endParaRPr lang="en-US" dirty="0"/>
        </a:p>
      </dgm:t>
    </dgm:pt>
    <dgm:pt modelId="{EA6789D1-E28C-41B5-BA03-8D416413EB73}" type="parTrans" cxnId="{F177121A-D3A1-43DB-A6B1-C45F786A99FF}">
      <dgm:prSet/>
      <dgm:spPr/>
      <dgm:t>
        <a:bodyPr/>
        <a:lstStyle/>
        <a:p>
          <a:endParaRPr lang="en-US"/>
        </a:p>
      </dgm:t>
    </dgm:pt>
    <dgm:pt modelId="{001E2A99-6B55-4055-9DDD-D363B37F364A}" type="sibTrans" cxnId="{F177121A-D3A1-43DB-A6B1-C45F786A99FF}">
      <dgm:prSet/>
      <dgm:spPr/>
      <dgm:t>
        <a:bodyPr/>
        <a:lstStyle/>
        <a:p>
          <a:endParaRPr lang="en-US"/>
        </a:p>
      </dgm:t>
    </dgm:pt>
    <dgm:pt modelId="{48780F77-3E8F-4ACF-8DCF-D7DD27201BEB}">
      <dgm:prSet/>
      <dgm:spPr/>
      <dgm:t>
        <a:bodyPr/>
        <a:lstStyle/>
        <a:p>
          <a:r>
            <a:rPr lang="en-US" b="0"/>
            <a:t>Production of CORSIA CEF should minimize negative effects on air quality</a:t>
          </a:r>
          <a:endParaRPr lang="en-US" dirty="0"/>
        </a:p>
      </dgm:t>
    </dgm:pt>
    <dgm:pt modelId="{4335C9E9-2313-4C9D-A7F4-CED649C58613}" type="parTrans" cxnId="{EBB379D5-B920-4E63-8165-D891EE0032AF}">
      <dgm:prSet/>
      <dgm:spPr/>
      <dgm:t>
        <a:bodyPr/>
        <a:lstStyle/>
        <a:p>
          <a:endParaRPr lang="en-US"/>
        </a:p>
      </dgm:t>
    </dgm:pt>
    <dgm:pt modelId="{16ACA2F3-FCF9-4407-AE31-C013F0D4E4C8}" type="sibTrans" cxnId="{EBB379D5-B920-4E63-8165-D891EE0032AF}">
      <dgm:prSet/>
      <dgm:spPr/>
      <dgm:t>
        <a:bodyPr/>
        <a:lstStyle/>
        <a:p>
          <a:endParaRPr lang="en-US"/>
        </a:p>
      </dgm:t>
    </dgm:pt>
    <dgm:pt modelId="{8132E817-894E-4D08-8A48-7893788593A2}">
      <dgm:prSet/>
      <dgm:spPr/>
      <dgm:t>
        <a:bodyPr/>
        <a:lstStyle/>
        <a:p>
          <a:r>
            <a:rPr lang="en-US"/>
            <a:t>Production of CORSIA CEF should maintain biodiversity, conservation value and ecosystem services </a:t>
          </a:r>
          <a:endParaRPr lang="en-US" dirty="0"/>
        </a:p>
      </dgm:t>
    </dgm:pt>
    <dgm:pt modelId="{22C69B39-9261-44E0-87DA-6F9129A8FD3B}" type="parTrans" cxnId="{259BA864-7615-4DDB-97E2-E5267EF481D5}">
      <dgm:prSet/>
      <dgm:spPr/>
      <dgm:t>
        <a:bodyPr/>
        <a:lstStyle/>
        <a:p>
          <a:endParaRPr lang="en-US"/>
        </a:p>
      </dgm:t>
    </dgm:pt>
    <dgm:pt modelId="{6286EE46-8A7A-467C-A84B-D1694798332A}" type="sibTrans" cxnId="{259BA864-7615-4DDB-97E2-E5267EF481D5}">
      <dgm:prSet/>
      <dgm:spPr/>
      <dgm:t>
        <a:bodyPr/>
        <a:lstStyle/>
        <a:p>
          <a:endParaRPr lang="en-US"/>
        </a:p>
      </dgm:t>
    </dgm:pt>
    <dgm:pt modelId="{021E02E4-4E35-4B83-B4FA-C51C71D6BABD}">
      <dgm:prSet/>
      <dgm:spPr/>
      <dgm:t>
        <a:bodyPr/>
        <a:lstStyle/>
        <a:p>
          <a:r>
            <a:rPr lang="en-US"/>
            <a:t>Production of CORSIA CEF should promote responsible management of waste and use of chemicals</a:t>
          </a:r>
          <a:endParaRPr lang="en-US" dirty="0"/>
        </a:p>
      </dgm:t>
    </dgm:pt>
    <dgm:pt modelId="{697BF7F6-1905-4290-BDD5-174355BC1A3F}" type="parTrans" cxnId="{94EC979F-A154-4A84-874C-EF7D247FB3B5}">
      <dgm:prSet/>
      <dgm:spPr/>
      <dgm:t>
        <a:bodyPr/>
        <a:lstStyle/>
        <a:p>
          <a:endParaRPr lang="en-US"/>
        </a:p>
      </dgm:t>
    </dgm:pt>
    <dgm:pt modelId="{B8A02125-3C42-4D97-893D-A8BA07CD730B}" type="sibTrans" cxnId="{94EC979F-A154-4A84-874C-EF7D247FB3B5}">
      <dgm:prSet/>
      <dgm:spPr/>
      <dgm:t>
        <a:bodyPr/>
        <a:lstStyle/>
        <a:p>
          <a:endParaRPr lang="en-US"/>
        </a:p>
      </dgm:t>
    </dgm:pt>
    <dgm:pt modelId="{A5309A1E-671D-456C-A551-6095BFF484AD}">
      <dgm:prSet/>
      <dgm:spPr/>
      <dgm:t>
        <a:bodyPr/>
        <a:lstStyle/>
        <a:p>
          <a:r>
            <a:rPr lang="en-US"/>
            <a:t>Production of CORSIA LCAF should minimize seismic, acoustic, and vibrational impacts </a:t>
          </a:r>
          <a:endParaRPr lang="en-US" dirty="0"/>
        </a:p>
      </dgm:t>
    </dgm:pt>
    <dgm:pt modelId="{9294CDA2-7768-460A-9F71-6420D8902532}" type="parTrans" cxnId="{ADCA9A35-BA30-441E-97E2-CA6242C59446}">
      <dgm:prSet/>
      <dgm:spPr/>
      <dgm:t>
        <a:bodyPr/>
        <a:lstStyle/>
        <a:p>
          <a:endParaRPr lang="en-US"/>
        </a:p>
      </dgm:t>
    </dgm:pt>
    <dgm:pt modelId="{4E17F071-543C-4181-86C7-EE7BA1F9DED5}" type="sibTrans" cxnId="{ADCA9A35-BA30-441E-97E2-CA6242C59446}">
      <dgm:prSet/>
      <dgm:spPr/>
      <dgm:t>
        <a:bodyPr/>
        <a:lstStyle/>
        <a:p>
          <a:endParaRPr lang="en-US"/>
        </a:p>
      </dgm:t>
    </dgm:pt>
    <dgm:pt modelId="{64578DC8-5DCC-4E39-A1DA-CAC3F569A4BC}" type="pres">
      <dgm:prSet presAssocID="{5DE513EA-0C76-44C8-B457-4F810F5B80A0}" presName="linear" presStyleCnt="0">
        <dgm:presLayoutVars>
          <dgm:dir/>
          <dgm:animLvl val="lvl"/>
          <dgm:resizeHandles val="exact"/>
        </dgm:presLayoutVars>
      </dgm:prSet>
      <dgm:spPr/>
    </dgm:pt>
    <dgm:pt modelId="{FAF0A7B3-2D56-4BCA-8FA9-842FA71064CD}" type="pres">
      <dgm:prSet presAssocID="{6455C032-15CB-420C-8CDA-0A11FEB30813}" presName="parentLin" presStyleCnt="0"/>
      <dgm:spPr/>
    </dgm:pt>
    <dgm:pt modelId="{1F57631C-6D6D-43D4-B56A-671F82477D8F}" type="pres">
      <dgm:prSet presAssocID="{6455C032-15CB-420C-8CDA-0A11FEB30813}" presName="parentLeftMargin" presStyleLbl="node1" presStyleIdx="0" presStyleCnt="7"/>
      <dgm:spPr/>
    </dgm:pt>
    <dgm:pt modelId="{5F2C37EA-5095-456E-875E-07AC1833B419}" type="pres">
      <dgm:prSet presAssocID="{6455C032-15CB-420C-8CDA-0A11FEB3081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1961086-2A7E-4862-82C0-6126FC12BA19}" type="pres">
      <dgm:prSet presAssocID="{6455C032-15CB-420C-8CDA-0A11FEB30813}" presName="negativeSpace" presStyleCnt="0"/>
      <dgm:spPr/>
    </dgm:pt>
    <dgm:pt modelId="{BF20E08A-05D8-46F3-A8FE-1F18BBA6907B}" type="pres">
      <dgm:prSet presAssocID="{6455C032-15CB-420C-8CDA-0A11FEB30813}" presName="childText" presStyleLbl="conFgAcc1" presStyleIdx="0" presStyleCnt="7">
        <dgm:presLayoutVars>
          <dgm:bulletEnabled val="1"/>
        </dgm:presLayoutVars>
      </dgm:prSet>
      <dgm:spPr/>
    </dgm:pt>
    <dgm:pt modelId="{01468203-D275-4209-9885-F037FA92C8C2}" type="pres">
      <dgm:prSet presAssocID="{AAD2372F-D657-41B1-8BEB-91448F8E3B5B}" presName="spaceBetweenRectangles" presStyleCnt="0"/>
      <dgm:spPr/>
    </dgm:pt>
    <dgm:pt modelId="{8EDF619E-0CD5-401B-AF01-33F1DBCD7AE1}" type="pres">
      <dgm:prSet presAssocID="{A9D79056-5E73-463D-8900-A78AAEE5CE17}" presName="parentLin" presStyleCnt="0"/>
      <dgm:spPr/>
    </dgm:pt>
    <dgm:pt modelId="{670ADC18-0F45-4986-8CA5-3B928CD396BC}" type="pres">
      <dgm:prSet presAssocID="{A9D79056-5E73-463D-8900-A78AAEE5CE17}" presName="parentLeftMargin" presStyleLbl="node1" presStyleIdx="0" presStyleCnt="7"/>
      <dgm:spPr/>
    </dgm:pt>
    <dgm:pt modelId="{36B9A569-818C-42D9-BA31-402E4A9BE888}" type="pres">
      <dgm:prSet presAssocID="{A9D79056-5E73-463D-8900-A78AAEE5CE1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C9D0B4B-E0F6-4EFD-9A66-73F39DBA47A0}" type="pres">
      <dgm:prSet presAssocID="{A9D79056-5E73-463D-8900-A78AAEE5CE17}" presName="negativeSpace" presStyleCnt="0"/>
      <dgm:spPr/>
    </dgm:pt>
    <dgm:pt modelId="{0B3F4426-D7DF-4FE5-91C5-0AEA76730333}" type="pres">
      <dgm:prSet presAssocID="{A9D79056-5E73-463D-8900-A78AAEE5CE17}" presName="childText" presStyleLbl="conFgAcc1" presStyleIdx="1" presStyleCnt="7">
        <dgm:presLayoutVars>
          <dgm:bulletEnabled val="1"/>
        </dgm:presLayoutVars>
      </dgm:prSet>
      <dgm:spPr/>
    </dgm:pt>
    <dgm:pt modelId="{870039B8-C25A-47FA-89A0-57B65919C1C8}" type="pres">
      <dgm:prSet presAssocID="{D12DC890-BFAF-4FE0-85FD-F0370E27B28D}" presName="spaceBetweenRectangles" presStyleCnt="0"/>
      <dgm:spPr/>
    </dgm:pt>
    <dgm:pt modelId="{823F4B05-067F-41EB-BCE8-A4A2E0457A7E}" type="pres">
      <dgm:prSet presAssocID="{5E889D06-B52B-47EB-86BB-B5D8B6B6E3D4}" presName="parentLin" presStyleCnt="0"/>
      <dgm:spPr/>
    </dgm:pt>
    <dgm:pt modelId="{A2DAF1E4-EBEC-4B4D-A19B-C6A3CDB32E18}" type="pres">
      <dgm:prSet presAssocID="{5E889D06-B52B-47EB-86BB-B5D8B6B6E3D4}" presName="parentLeftMargin" presStyleLbl="node1" presStyleIdx="1" presStyleCnt="7"/>
      <dgm:spPr/>
    </dgm:pt>
    <dgm:pt modelId="{BC6CE3F3-A15C-4874-9B6B-85AF2C41F24B}" type="pres">
      <dgm:prSet presAssocID="{5E889D06-B52B-47EB-86BB-B5D8B6B6E3D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B526623-C6B3-445D-9F0E-74A984193CA3}" type="pres">
      <dgm:prSet presAssocID="{5E889D06-B52B-47EB-86BB-B5D8B6B6E3D4}" presName="negativeSpace" presStyleCnt="0"/>
      <dgm:spPr/>
    </dgm:pt>
    <dgm:pt modelId="{CFA6C595-5F73-4915-A8E1-9F02E76A42B3}" type="pres">
      <dgm:prSet presAssocID="{5E889D06-B52B-47EB-86BB-B5D8B6B6E3D4}" presName="childText" presStyleLbl="conFgAcc1" presStyleIdx="2" presStyleCnt="7">
        <dgm:presLayoutVars>
          <dgm:bulletEnabled val="1"/>
        </dgm:presLayoutVars>
      </dgm:prSet>
      <dgm:spPr/>
    </dgm:pt>
    <dgm:pt modelId="{07DBFE34-A924-4C34-AAA3-E75248FD4711}" type="pres">
      <dgm:prSet presAssocID="{322168D7-4F0F-492F-87E5-24EC434C8B92}" presName="spaceBetweenRectangles" presStyleCnt="0"/>
      <dgm:spPr/>
    </dgm:pt>
    <dgm:pt modelId="{5A23DB29-1E02-46A0-8C1D-0519AD183370}" type="pres">
      <dgm:prSet presAssocID="{6A79A5F7-F93D-4203-BC1C-676AB06FFFE8}" presName="parentLin" presStyleCnt="0"/>
      <dgm:spPr/>
    </dgm:pt>
    <dgm:pt modelId="{89482A4C-F761-4433-ABC7-AB9141D2916B}" type="pres">
      <dgm:prSet presAssocID="{6A79A5F7-F93D-4203-BC1C-676AB06FFFE8}" presName="parentLeftMargin" presStyleLbl="node1" presStyleIdx="2" presStyleCnt="7"/>
      <dgm:spPr/>
    </dgm:pt>
    <dgm:pt modelId="{DD4CA315-F2B7-4706-85EC-C54BCFB31B97}" type="pres">
      <dgm:prSet presAssocID="{6A79A5F7-F93D-4203-BC1C-676AB06FFFE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AE92760-AB1C-482D-A007-33842CC40C70}" type="pres">
      <dgm:prSet presAssocID="{6A79A5F7-F93D-4203-BC1C-676AB06FFFE8}" presName="negativeSpace" presStyleCnt="0"/>
      <dgm:spPr/>
    </dgm:pt>
    <dgm:pt modelId="{52D3FB2B-B66F-472A-B82E-E5655483EC1F}" type="pres">
      <dgm:prSet presAssocID="{6A79A5F7-F93D-4203-BC1C-676AB06FFFE8}" presName="childText" presStyleLbl="conFgAcc1" presStyleIdx="3" presStyleCnt="7">
        <dgm:presLayoutVars>
          <dgm:bulletEnabled val="1"/>
        </dgm:presLayoutVars>
      </dgm:prSet>
      <dgm:spPr/>
    </dgm:pt>
    <dgm:pt modelId="{77545E71-2062-49AB-B254-D859A13A84C2}" type="pres">
      <dgm:prSet presAssocID="{CD19CC9F-6F97-436F-86D4-81BE333F3F26}" presName="spaceBetweenRectangles" presStyleCnt="0"/>
      <dgm:spPr/>
    </dgm:pt>
    <dgm:pt modelId="{2C06F50D-8897-4F74-B566-F406826D4FE1}" type="pres">
      <dgm:prSet presAssocID="{538CCBFD-C00F-42EC-A4B7-DD31BAE5EC04}" presName="parentLin" presStyleCnt="0"/>
      <dgm:spPr/>
    </dgm:pt>
    <dgm:pt modelId="{2264E98E-A11F-4449-846A-43307C8DD5E2}" type="pres">
      <dgm:prSet presAssocID="{538CCBFD-C00F-42EC-A4B7-DD31BAE5EC04}" presName="parentLeftMargin" presStyleLbl="node1" presStyleIdx="3" presStyleCnt="7"/>
      <dgm:spPr/>
    </dgm:pt>
    <dgm:pt modelId="{A02C5C49-5163-4D9B-9874-76EF708518D0}" type="pres">
      <dgm:prSet presAssocID="{538CCBFD-C00F-42EC-A4B7-DD31BAE5EC0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537183C-2C78-4CF0-BDB4-1A38A4C43BF8}" type="pres">
      <dgm:prSet presAssocID="{538CCBFD-C00F-42EC-A4B7-DD31BAE5EC04}" presName="negativeSpace" presStyleCnt="0"/>
      <dgm:spPr/>
    </dgm:pt>
    <dgm:pt modelId="{68AFE34C-90F5-4D61-9A33-71D2FF56DE0D}" type="pres">
      <dgm:prSet presAssocID="{538CCBFD-C00F-42EC-A4B7-DD31BAE5EC04}" presName="childText" presStyleLbl="conFgAcc1" presStyleIdx="4" presStyleCnt="7">
        <dgm:presLayoutVars>
          <dgm:bulletEnabled val="1"/>
        </dgm:presLayoutVars>
      </dgm:prSet>
      <dgm:spPr/>
    </dgm:pt>
    <dgm:pt modelId="{10246851-626C-4B0E-B4C1-5C11B7120F3D}" type="pres">
      <dgm:prSet presAssocID="{8E998F7A-105C-4791-895F-3A9971B20D93}" presName="spaceBetweenRectangles" presStyleCnt="0"/>
      <dgm:spPr/>
    </dgm:pt>
    <dgm:pt modelId="{1FE4FED3-C7AC-40C4-8506-F35FBD9BDCD1}" type="pres">
      <dgm:prSet presAssocID="{72AFEE71-08B9-4BA8-AE21-4D30D4D18DB6}" presName="parentLin" presStyleCnt="0"/>
      <dgm:spPr/>
    </dgm:pt>
    <dgm:pt modelId="{36CCF5FA-F4AB-4C8D-AB4F-FFDC2023C428}" type="pres">
      <dgm:prSet presAssocID="{72AFEE71-08B9-4BA8-AE21-4D30D4D18DB6}" presName="parentLeftMargin" presStyleLbl="node1" presStyleIdx="4" presStyleCnt="7"/>
      <dgm:spPr/>
    </dgm:pt>
    <dgm:pt modelId="{75537919-BF1D-4DB0-9ED0-64BA9D699B41}" type="pres">
      <dgm:prSet presAssocID="{72AFEE71-08B9-4BA8-AE21-4D30D4D18D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5F12595-84BD-43E7-99A0-2A0BAA850257}" type="pres">
      <dgm:prSet presAssocID="{72AFEE71-08B9-4BA8-AE21-4D30D4D18DB6}" presName="negativeSpace" presStyleCnt="0"/>
      <dgm:spPr/>
    </dgm:pt>
    <dgm:pt modelId="{FA1AA580-76FC-4C87-9254-9460E80C4C9C}" type="pres">
      <dgm:prSet presAssocID="{72AFEE71-08B9-4BA8-AE21-4D30D4D18DB6}" presName="childText" presStyleLbl="conFgAcc1" presStyleIdx="5" presStyleCnt="7">
        <dgm:presLayoutVars>
          <dgm:bulletEnabled val="1"/>
        </dgm:presLayoutVars>
      </dgm:prSet>
      <dgm:spPr/>
    </dgm:pt>
    <dgm:pt modelId="{578D7343-86F6-4CA6-A416-9B7C1796F2D7}" type="pres">
      <dgm:prSet presAssocID="{00156F36-BDD6-4CB0-B729-FD312B37E2F8}" presName="spaceBetweenRectangles" presStyleCnt="0"/>
      <dgm:spPr/>
    </dgm:pt>
    <dgm:pt modelId="{4A04CFBE-BEFB-4E2F-B6ED-E0716CC00D39}" type="pres">
      <dgm:prSet presAssocID="{8F3E44C5-C4C3-4FCF-8D82-01F1A661C224}" presName="parentLin" presStyleCnt="0"/>
      <dgm:spPr/>
    </dgm:pt>
    <dgm:pt modelId="{C249B2AF-4F61-4A4B-B9F4-877D01AF14A2}" type="pres">
      <dgm:prSet presAssocID="{8F3E44C5-C4C3-4FCF-8D82-01F1A661C224}" presName="parentLeftMargin" presStyleLbl="node1" presStyleIdx="5" presStyleCnt="7"/>
      <dgm:spPr/>
    </dgm:pt>
    <dgm:pt modelId="{9A8EA566-3E06-4153-B910-EC7DC8E869D9}" type="pres">
      <dgm:prSet presAssocID="{8F3E44C5-C4C3-4FCF-8D82-01F1A661C224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7FC1B9FC-92B2-4BD1-843F-DEB5660FFF8D}" type="pres">
      <dgm:prSet presAssocID="{8F3E44C5-C4C3-4FCF-8D82-01F1A661C224}" presName="negativeSpace" presStyleCnt="0"/>
      <dgm:spPr/>
    </dgm:pt>
    <dgm:pt modelId="{B5F08401-5854-4EBE-BDAA-58D2471DFAAE}" type="pres">
      <dgm:prSet presAssocID="{8F3E44C5-C4C3-4FCF-8D82-01F1A661C22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000FA0B-59E7-4F34-8B6F-58B80321523D}" type="presOf" srcId="{6455C032-15CB-420C-8CDA-0A11FEB30813}" destId="{1F57631C-6D6D-43D4-B56A-671F82477D8F}" srcOrd="0" destOrd="0" presId="urn:microsoft.com/office/officeart/2005/8/layout/list1"/>
    <dgm:cxn modelId="{7014B40D-32D4-4D66-995F-77DFCF4212A1}" srcId="{5DE513EA-0C76-44C8-B457-4F810F5B80A0}" destId="{6A79A5F7-F93D-4203-BC1C-676AB06FFFE8}" srcOrd="3" destOrd="0" parTransId="{9EEE355D-8B9F-44DB-AD13-9722766370B0}" sibTransId="{CD19CC9F-6F97-436F-86D4-81BE333F3F26}"/>
    <dgm:cxn modelId="{97D5D419-14F3-4140-9882-C2E6F07A5986}" type="presOf" srcId="{72AFEE71-08B9-4BA8-AE21-4D30D4D18DB6}" destId="{75537919-BF1D-4DB0-9ED0-64BA9D699B41}" srcOrd="1" destOrd="0" presId="urn:microsoft.com/office/officeart/2005/8/layout/list1"/>
    <dgm:cxn modelId="{F177121A-D3A1-43DB-A6B1-C45F786A99FF}" srcId="{5E889D06-B52B-47EB-86BB-B5D8B6B6E3D4}" destId="{97D9C588-6B4C-4E52-AB3F-73E19B1C5DB9}" srcOrd="0" destOrd="0" parTransId="{EA6789D1-E28C-41B5-BA03-8D416413EB73}" sibTransId="{001E2A99-6B55-4055-9DDD-D363B37F364A}"/>
    <dgm:cxn modelId="{07589022-328C-4802-A8A2-0D20AC839A29}" srcId="{5DE513EA-0C76-44C8-B457-4F810F5B80A0}" destId="{72AFEE71-08B9-4BA8-AE21-4D30D4D18DB6}" srcOrd="5" destOrd="0" parTransId="{AC9F1667-079F-4B5B-A508-A07D5AE80533}" sibTransId="{00156F36-BDD6-4CB0-B729-FD312B37E2F8}"/>
    <dgm:cxn modelId="{5FA23128-1B2E-4095-8FE2-0EF2A1D1E60F}" srcId="{5DE513EA-0C76-44C8-B457-4F810F5B80A0}" destId="{5E889D06-B52B-47EB-86BB-B5D8B6B6E3D4}" srcOrd="2" destOrd="0" parTransId="{7FD65CC0-6F7F-4DF5-8E3D-30E1B66A8303}" sibTransId="{322168D7-4F0F-492F-87E5-24EC434C8B92}"/>
    <dgm:cxn modelId="{ADCA9A35-BA30-441E-97E2-CA6242C59446}" srcId="{8F3E44C5-C4C3-4FCF-8D82-01F1A661C224}" destId="{A5309A1E-671D-456C-A551-6095BFF484AD}" srcOrd="0" destOrd="0" parTransId="{9294CDA2-7768-460A-9F71-6420D8902532}" sibTransId="{4E17F071-543C-4181-86C7-EE7BA1F9DED5}"/>
    <dgm:cxn modelId="{65C30A5B-FC91-4AB6-A78F-0A6ACEFEB1F1}" type="presOf" srcId="{5DE513EA-0C76-44C8-B457-4F810F5B80A0}" destId="{64578DC8-5DCC-4E39-A1DA-CAC3F569A4BC}" srcOrd="0" destOrd="0" presId="urn:microsoft.com/office/officeart/2005/8/layout/list1"/>
    <dgm:cxn modelId="{8B737F41-9072-4EB6-A469-799CCEE0BD9E}" type="presOf" srcId="{63D540C7-10FC-4D10-A6FF-58D4C560AB0F}" destId="{0B3F4426-D7DF-4FE5-91C5-0AEA76730333}" srcOrd="0" destOrd="0" presId="urn:microsoft.com/office/officeart/2005/8/layout/list1"/>
    <dgm:cxn modelId="{5B369443-81CC-4850-BC97-37F1402A6846}" type="presOf" srcId="{F3F1CAD1-0209-4FA9-ACFA-E912753CD0B7}" destId="{BF20E08A-05D8-46F3-A8FE-1F18BBA6907B}" srcOrd="0" destOrd="0" presId="urn:microsoft.com/office/officeart/2005/8/layout/list1"/>
    <dgm:cxn modelId="{2C33A643-49B0-4AC0-B12B-76F7BA7FD7EB}" type="presOf" srcId="{6A79A5F7-F93D-4203-BC1C-676AB06FFFE8}" destId="{DD4CA315-F2B7-4706-85EC-C54BCFB31B97}" srcOrd="1" destOrd="0" presId="urn:microsoft.com/office/officeart/2005/8/layout/list1"/>
    <dgm:cxn modelId="{259BA864-7615-4DDB-97E2-E5267EF481D5}" srcId="{538CCBFD-C00F-42EC-A4B7-DD31BAE5EC04}" destId="{8132E817-894E-4D08-8A48-7893788593A2}" srcOrd="0" destOrd="0" parTransId="{22C69B39-9261-44E0-87DA-6F9129A8FD3B}" sibTransId="{6286EE46-8A7A-467C-A84B-D1694798332A}"/>
    <dgm:cxn modelId="{D6D6C765-13EE-437A-8901-72CEFB0C8268}" type="presOf" srcId="{97D9C588-6B4C-4E52-AB3F-73E19B1C5DB9}" destId="{CFA6C595-5F73-4915-A8E1-9F02E76A42B3}" srcOrd="0" destOrd="0" presId="urn:microsoft.com/office/officeart/2005/8/layout/list1"/>
    <dgm:cxn modelId="{3FA35F48-E703-4E93-900B-AFEB39466E26}" type="presOf" srcId="{8F3E44C5-C4C3-4FCF-8D82-01F1A661C224}" destId="{C249B2AF-4F61-4A4B-B9F4-877D01AF14A2}" srcOrd="0" destOrd="0" presId="urn:microsoft.com/office/officeart/2005/8/layout/list1"/>
    <dgm:cxn modelId="{7A2EA949-6211-4449-A496-B01F824B6F7D}" type="presOf" srcId="{6A79A5F7-F93D-4203-BC1C-676AB06FFFE8}" destId="{89482A4C-F761-4433-ABC7-AB9141D2916B}" srcOrd="0" destOrd="0" presId="urn:microsoft.com/office/officeart/2005/8/layout/list1"/>
    <dgm:cxn modelId="{02C4B969-A4E4-4AB2-82F0-3C5420446864}" srcId="{5DE513EA-0C76-44C8-B457-4F810F5B80A0}" destId="{6455C032-15CB-420C-8CDA-0A11FEB30813}" srcOrd="0" destOrd="0" parTransId="{381AAAA7-B1FC-4337-8AB5-49CD07AB132E}" sibTransId="{AAD2372F-D657-41B1-8BEB-91448F8E3B5B}"/>
    <dgm:cxn modelId="{5B18E572-6DD6-4D1D-8236-92D78267A7C8}" type="presOf" srcId="{538CCBFD-C00F-42EC-A4B7-DD31BAE5EC04}" destId="{2264E98E-A11F-4449-846A-43307C8DD5E2}" srcOrd="0" destOrd="0" presId="urn:microsoft.com/office/officeart/2005/8/layout/list1"/>
    <dgm:cxn modelId="{6EB9BA77-88B3-4B6F-A2B3-89934B84C2D9}" srcId="{5DE513EA-0C76-44C8-B457-4F810F5B80A0}" destId="{A9D79056-5E73-463D-8900-A78AAEE5CE17}" srcOrd="1" destOrd="0" parTransId="{0507F2FA-6866-4755-9EB1-C67D900EA934}" sibTransId="{D12DC890-BFAF-4FE0-85FD-F0370E27B28D}"/>
    <dgm:cxn modelId="{6BD84059-083E-46EC-BDA0-C4C0E4560DD6}" srcId="{5DE513EA-0C76-44C8-B457-4F810F5B80A0}" destId="{8F3E44C5-C4C3-4FCF-8D82-01F1A661C224}" srcOrd="6" destOrd="0" parTransId="{B5EA9B56-2DCE-469D-BF35-C1FE620D67D5}" sibTransId="{2F71B6C6-6177-40F5-88D8-E4D79A2AC2DB}"/>
    <dgm:cxn modelId="{50A90F94-86A2-4A7E-B827-D6D77AEC226D}" type="presOf" srcId="{5E889D06-B52B-47EB-86BB-B5D8B6B6E3D4}" destId="{BC6CE3F3-A15C-4874-9B6B-85AF2C41F24B}" srcOrd="1" destOrd="0" presId="urn:microsoft.com/office/officeart/2005/8/layout/list1"/>
    <dgm:cxn modelId="{56B64294-6B7E-4A3E-AC0E-E63085C0EBB0}" type="presOf" srcId="{A9D79056-5E73-463D-8900-A78AAEE5CE17}" destId="{36B9A569-818C-42D9-BA31-402E4A9BE888}" srcOrd="1" destOrd="0" presId="urn:microsoft.com/office/officeart/2005/8/layout/list1"/>
    <dgm:cxn modelId="{94EC979F-A154-4A84-874C-EF7D247FB3B5}" srcId="{72AFEE71-08B9-4BA8-AE21-4D30D4D18DB6}" destId="{021E02E4-4E35-4B83-B4FA-C51C71D6BABD}" srcOrd="0" destOrd="0" parTransId="{697BF7F6-1905-4290-BDD5-174355BC1A3F}" sibTransId="{B8A02125-3C42-4D97-893D-A8BA07CD730B}"/>
    <dgm:cxn modelId="{2DD687A2-639D-4429-8D19-3B101F0649AB}" type="presOf" srcId="{48780F77-3E8F-4ACF-8DCF-D7DD27201BEB}" destId="{52D3FB2B-B66F-472A-B82E-E5655483EC1F}" srcOrd="0" destOrd="0" presId="urn:microsoft.com/office/officeart/2005/8/layout/list1"/>
    <dgm:cxn modelId="{20AA4AB6-038E-4581-A0D1-7147E33B3226}" srcId="{6455C032-15CB-420C-8CDA-0A11FEB30813}" destId="{F3F1CAD1-0209-4FA9-ACFA-E912753CD0B7}" srcOrd="0" destOrd="0" parTransId="{A4FFE497-4DB7-4749-86B6-E87A78CB89F6}" sibTransId="{BFF34598-FB38-43D5-A9EA-1F6EB3FA0118}"/>
    <dgm:cxn modelId="{5EB1A7BB-5467-4772-9C1F-E18A47BAB48A}" type="presOf" srcId="{6455C032-15CB-420C-8CDA-0A11FEB30813}" destId="{5F2C37EA-5095-456E-875E-07AC1833B419}" srcOrd="1" destOrd="0" presId="urn:microsoft.com/office/officeart/2005/8/layout/list1"/>
    <dgm:cxn modelId="{6155BABC-AF46-4396-A4E2-CFCFA514A562}" type="presOf" srcId="{8F3E44C5-C4C3-4FCF-8D82-01F1A661C224}" destId="{9A8EA566-3E06-4153-B910-EC7DC8E869D9}" srcOrd="1" destOrd="0" presId="urn:microsoft.com/office/officeart/2005/8/layout/list1"/>
    <dgm:cxn modelId="{2061B6BE-725E-44C2-BD41-CB8E76F8DE61}" type="presOf" srcId="{A5309A1E-671D-456C-A551-6095BFF484AD}" destId="{B5F08401-5854-4EBE-BDAA-58D2471DFAAE}" srcOrd="0" destOrd="0" presId="urn:microsoft.com/office/officeart/2005/8/layout/list1"/>
    <dgm:cxn modelId="{D181D1C1-0069-40BD-811F-5DA32F47D812}" type="presOf" srcId="{538CCBFD-C00F-42EC-A4B7-DD31BAE5EC04}" destId="{A02C5C49-5163-4D9B-9874-76EF708518D0}" srcOrd="1" destOrd="0" presId="urn:microsoft.com/office/officeart/2005/8/layout/list1"/>
    <dgm:cxn modelId="{B39FCCD3-C6F7-4C19-8EA2-08A81E520EFB}" srcId="{5DE513EA-0C76-44C8-B457-4F810F5B80A0}" destId="{538CCBFD-C00F-42EC-A4B7-DD31BAE5EC04}" srcOrd="4" destOrd="0" parTransId="{B92FFECA-2355-43FA-9122-73EABD58B4BA}" sibTransId="{8E998F7A-105C-4791-895F-3A9971B20D93}"/>
    <dgm:cxn modelId="{EBB379D5-B920-4E63-8165-D891EE0032AF}" srcId="{6A79A5F7-F93D-4203-BC1C-676AB06FFFE8}" destId="{48780F77-3E8F-4ACF-8DCF-D7DD27201BEB}" srcOrd="0" destOrd="0" parTransId="{4335C9E9-2313-4C9D-A7F4-CED649C58613}" sibTransId="{16ACA2F3-FCF9-4407-AE31-C013F0D4E4C8}"/>
    <dgm:cxn modelId="{076EBBDD-BFE9-4C0D-A7FE-FC14A3901031}" type="presOf" srcId="{5E889D06-B52B-47EB-86BB-B5D8B6B6E3D4}" destId="{A2DAF1E4-EBEC-4B4D-A19B-C6A3CDB32E18}" srcOrd="0" destOrd="0" presId="urn:microsoft.com/office/officeart/2005/8/layout/list1"/>
    <dgm:cxn modelId="{214401E0-78D0-4713-B49A-D95B7219BCE2}" srcId="{A9D79056-5E73-463D-8900-A78AAEE5CE17}" destId="{63D540C7-10FC-4D10-A6FF-58D4C560AB0F}" srcOrd="0" destOrd="0" parTransId="{F43D8468-D7AC-4CE6-A34F-4E4AB145EF9F}" sibTransId="{CF39DC0F-E80D-4F18-B7C2-1C1E32C5CE1F}"/>
    <dgm:cxn modelId="{98DECEE9-35DE-4265-8300-95272ACABE1F}" type="presOf" srcId="{021E02E4-4E35-4B83-B4FA-C51C71D6BABD}" destId="{FA1AA580-76FC-4C87-9254-9460E80C4C9C}" srcOrd="0" destOrd="0" presId="urn:microsoft.com/office/officeart/2005/8/layout/list1"/>
    <dgm:cxn modelId="{A59779F0-680F-4286-BF1F-3D3A7DA8796A}" type="presOf" srcId="{72AFEE71-08B9-4BA8-AE21-4D30D4D18DB6}" destId="{36CCF5FA-F4AB-4C8D-AB4F-FFDC2023C428}" srcOrd="0" destOrd="0" presId="urn:microsoft.com/office/officeart/2005/8/layout/list1"/>
    <dgm:cxn modelId="{18B03AF3-6697-43EC-AEBF-7E8354C7388B}" type="presOf" srcId="{A9D79056-5E73-463D-8900-A78AAEE5CE17}" destId="{670ADC18-0F45-4986-8CA5-3B928CD396BC}" srcOrd="0" destOrd="0" presId="urn:microsoft.com/office/officeart/2005/8/layout/list1"/>
    <dgm:cxn modelId="{F9ABE4F9-498D-421A-9C93-08ACD3725224}" type="presOf" srcId="{8132E817-894E-4D08-8A48-7893788593A2}" destId="{68AFE34C-90F5-4D61-9A33-71D2FF56DE0D}" srcOrd="0" destOrd="0" presId="urn:microsoft.com/office/officeart/2005/8/layout/list1"/>
    <dgm:cxn modelId="{A3B48889-315F-4F97-84F9-F961BB45393B}" type="presParOf" srcId="{64578DC8-5DCC-4E39-A1DA-CAC3F569A4BC}" destId="{FAF0A7B3-2D56-4BCA-8FA9-842FA71064CD}" srcOrd="0" destOrd="0" presId="urn:microsoft.com/office/officeart/2005/8/layout/list1"/>
    <dgm:cxn modelId="{71BBFEDE-D198-48BF-B8FF-3FF48DCF0AEB}" type="presParOf" srcId="{FAF0A7B3-2D56-4BCA-8FA9-842FA71064CD}" destId="{1F57631C-6D6D-43D4-B56A-671F82477D8F}" srcOrd="0" destOrd="0" presId="urn:microsoft.com/office/officeart/2005/8/layout/list1"/>
    <dgm:cxn modelId="{F884781B-5260-4C92-AED3-4056A49AE5EE}" type="presParOf" srcId="{FAF0A7B3-2D56-4BCA-8FA9-842FA71064CD}" destId="{5F2C37EA-5095-456E-875E-07AC1833B419}" srcOrd="1" destOrd="0" presId="urn:microsoft.com/office/officeart/2005/8/layout/list1"/>
    <dgm:cxn modelId="{3371017D-B1A1-49D9-960F-0FA493D914D7}" type="presParOf" srcId="{64578DC8-5DCC-4E39-A1DA-CAC3F569A4BC}" destId="{21961086-2A7E-4862-82C0-6126FC12BA19}" srcOrd="1" destOrd="0" presId="urn:microsoft.com/office/officeart/2005/8/layout/list1"/>
    <dgm:cxn modelId="{A3E04C27-301C-4B7A-9214-CB09B01A1598}" type="presParOf" srcId="{64578DC8-5DCC-4E39-A1DA-CAC3F569A4BC}" destId="{BF20E08A-05D8-46F3-A8FE-1F18BBA6907B}" srcOrd="2" destOrd="0" presId="urn:microsoft.com/office/officeart/2005/8/layout/list1"/>
    <dgm:cxn modelId="{66FE20D2-B6F1-485D-A555-82879A03C12F}" type="presParOf" srcId="{64578DC8-5DCC-4E39-A1DA-CAC3F569A4BC}" destId="{01468203-D275-4209-9885-F037FA92C8C2}" srcOrd="3" destOrd="0" presId="urn:microsoft.com/office/officeart/2005/8/layout/list1"/>
    <dgm:cxn modelId="{CF96E47F-86DC-4572-BDDF-ED3358848355}" type="presParOf" srcId="{64578DC8-5DCC-4E39-A1DA-CAC3F569A4BC}" destId="{8EDF619E-0CD5-401B-AF01-33F1DBCD7AE1}" srcOrd="4" destOrd="0" presId="urn:microsoft.com/office/officeart/2005/8/layout/list1"/>
    <dgm:cxn modelId="{87399A59-5E83-4092-B136-1E7A5F9B6EFC}" type="presParOf" srcId="{8EDF619E-0CD5-401B-AF01-33F1DBCD7AE1}" destId="{670ADC18-0F45-4986-8CA5-3B928CD396BC}" srcOrd="0" destOrd="0" presId="urn:microsoft.com/office/officeart/2005/8/layout/list1"/>
    <dgm:cxn modelId="{1A4A2FFC-8E4A-47EA-B606-6C9E2C9E77B3}" type="presParOf" srcId="{8EDF619E-0CD5-401B-AF01-33F1DBCD7AE1}" destId="{36B9A569-818C-42D9-BA31-402E4A9BE888}" srcOrd="1" destOrd="0" presId="urn:microsoft.com/office/officeart/2005/8/layout/list1"/>
    <dgm:cxn modelId="{01FF8657-CFB6-407F-971A-3FCEC5AD1E7F}" type="presParOf" srcId="{64578DC8-5DCC-4E39-A1DA-CAC3F569A4BC}" destId="{AC9D0B4B-E0F6-4EFD-9A66-73F39DBA47A0}" srcOrd="5" destOrd="0" presId="urn:microsoft.com/office/officeart/2005/8/layout/list1"/>
    <dgm:cxn modelId="{E888886D-36D7-466C-A355-68A8B701B0B0}" type="presParOf" srcId="{64578DC8-5DCC-4E39-A1DA-CAC3F569A4BC}" destId="{0B3F4426-D7DF-4FE5-91C5-0AEA76730333}" srcOrd="6" destOrd="0" presId="urn:microsoft.com/office/officeart/2005/8/layout/list1"/>
    <dgm:cxn modelId="{D2F2F6F6-58C0-45D0-80C9-40C07EBC7698}" type="presParOf" srcId="{64578DC8-5DCC-4E39-A1DA-CAC3F569A4BC}" destId="{870039B8-C25A-47FA-89A0-57B65919C1C8}" srcOrd="7" destOrd="0" presId="urn:microsoft.com/office/officeart/2005/8/layout/list1"/>
    <dgm:cxn modelId="{90C128EA-1E16-4ED8-B74F-F0E1F6E2B212}" type="presParOf" srcId="{64578DC8-5DCC-4E39-A1DA-CAC3F569A4BC}" destId="{823F4B05-067F-41EB-BCE8-A4A2E0457A7E}" srcOrd="8" destOrd="0" presId="urn:microsoft.com/office/officeart/2005/8/layout/list1"/>
    <dgm:cxn modelId="{C0E07A1F-BF7B-4CE6-B202-2E0F203717E8}" type="presParOf" srcId="{823F4B05-067F-41EB-BCE8-A4A2E0457A7E}" destId="{A2DAF1E4-EBEC-4B4D-A19B-C6A3CDB32E18}" srcOrd="0" destOrd="0" presId="urn:microsoft.com/office/officeart/2005/8/layout/list1"/>
    <dgm:cxn modelId="{C727FDC3-8ECA-472B-B741-38065CF75087}" type="presParOf" srcId="{823F4B05-067F-41EB-BCE8-A4A2E0457A7E}" destId="{BC6CE3F3-A15C-4874-9B6B-85AF2C41F24B}" srcOrd="1" destOrd="0" presId="urn:microsoft.com/office/officeart/2005/8/layout/list1"/>
    <dgm:cxn modelId="{246828DA-826F-4FE0-845B-01660C65610B}" type="presParOf" srcId="{64578DC8-5DCC-4E39-A1DA-CAC3F569A4BC}" destId="{7B526623-C6B3-445D-9F0E-74A984193CA3}" srcOrd="9" destOrd="0" presId="urn:microsoft.com/office/officeart/2005/8/layout/list1"/>
    <dgm:cxn modelId="{673450F3-B32C-41A8-A5F9-A75BD5121FE6}" type="presParOf" srcId="{64578DC8-5DCC-4E39-A1DA-CAC3F569A4BC}" destId="{CFA6C595-5F73-4915-A8E1-9F02E76A42B3}" srcOrd="10" destOrd="0" presId="urn:microsoft.com/office/officeart/2005/8/layout/list1"/>
    <dgm:cxn modelId="{3DEA4892-96C8-4BD2-9E91-FD53A1FF66F3}" type="presParOf" srcId="{64578DC8-5DCC-4E39-A1DA-CAC3F569A4BC}" destId="{07DBFE34-A924-4C34-AAA3-E75248FD4711}" srcOrd="11" destOrd="0" presId="urn:microsoft.com/office/officeart/2005/8/layout/list1"/>
    <dgm:cxn modelId="{DE4A84D5-FD3A-4C17-AEFA-40C0C66D61EF}" type="presParOf" srcId="{64578DC8-5DCC-4E39-A1DA-CAC3F569A4BC}" destId="{5A23DB29-1E02-46A0-8C1D-0519AD183370}" srcOrd="12" destOrd="0" presId="urn:microsoft.com/office/officeart/2005/8/layout/list1"/>
    <dgm:cxn modelId="{70015DD0-D608-486E-BEDC-9FC206240A53}" type="presParOf" srcId="{5A23DB29-1E02-46A0-8C1D-0519AD183370}" destId="{89482A4C-F761-4433-ABC7-AB9141D2916B}" srcOrd="0" destOrd="0" presId="urn:microsoft.com/office/officeart/2005/8/layout/list1"/>
    <dgm:cxn modelId="{8606CA83-FA99-4327-A0C0-725CF86F3B29}" type="presParOf" srcId="{5A23DB29-1E02-46A0-8C1D-0519AD183370}" destId="{DD4CA315-F2B7-4706-85EC-C54BCFB31B97}" srcOrd="1" destOrd="0" presId="urn:microsoft.com/office/officeart/2005/8/layout/list1"/>
    <dgm:cxn modelId="{E5F657F3-D5A7-4A13-AB2E-EF2E6085589D}" type="presParOf" srcId="{64578DC8-5DCC-4E39-A1DA-CAC3F569A4BC}" destId="{AAE92760-AB1C-482D-A007-33842CC40C70}" srcOrd="13" destOrd="0" presId="urn:microsoft.com/office/officeart/2005/8/layout/list1"/>
    <dgm:cxn modelId="{0FC6EBA2-AA3A-44C1-8F0F-3F13E33B2003}" type="presParOf" srcId="{64578DC8-5DCC-4E39-A1DA-CAC3F569A4BC}" destId="{52D3FB2B-B66F-472A-B82E-E5655483EC1F}" srcOrd="14" destOrd="0" presId="urn:microsoft.com/office/officeart/2005/8/layout/list1"/>
    <dgm:cxn modelId="{DFA70BBF-F15B-44FD-95D0-DC6D60797B2A}" type="presParOf" srcId="{64578DC8-5DCC-4E39-A1DA-CAC3F569A4BC}" destId="{77545E71-2062-49AB-B254-D859A13A84C2}" srcOrd="15" destOrd="0" presId="urn:microsoft.com/office/officeart/2005/8/layout/list1"/>
    <dgm:cxn modelId="{F61C0712-9741-4E8B-B948-28AD28F5DC95}" type="presParOf" srcId="{64578DC8-5DCC-4E39-A1DA-CAC3F569A4BC}" destId="{2C06F50D-8897-4F74-B566-F406826D4FE1}" srcOrd="16" destOrd="0" presId="urn:microsoft.com/office/officeart/2005/8/layout/list1"/>
    <dgm:cxn modelId="{6D624876-7E6D-45CC-8189-F1DBB67BC7D8}" type="presParOf" srcId="{2C06F50D-8897-4F74-B566-F406826D4FE1}" destId="{2264E98E-A11F-4449-846A-43307C8DD5E2}" srcOrd="0" destOrd="0" presId="urn:microsoft.com/office/officeart/2005/8/layout/list1"/>
    <dgm:cxn modelId="{F6091FD9-F140-410B-B3CA-FC2DB31BEC6D}" type="presParOf" srcId="{2C06F50D-8897-4F74-B566-F406826D4FE1}" destId="{A02C5C49-5163-4D9B-9874-76EF708518D0}" srcOrd="1" destOrd="0" presId="urn:microsoft.com/office/officeart/2005/8/layout/list1"/>
    <dgm:cxn modelId="{4136C32C-E02A-46AE-AA0E-EA7F29C7C5C9}" type="presParOf" srcId="{64578DC8-5DCC-4E39-A1DA-CAC3F569A4BC}" destId="{B537183C-2C78-4CF0-BDB4-1A38A4C43BF8}" srcOrd="17" destOrd="0" presId="urn:microsoft.com/office/officeart/2005/8/layout/list1"/>
    <dgm:cxn modelId="{F4DC62EC-7F46-4C1E-96C7-B72AC6BE38F3}" type="presParOf" srcId="{64578DC8-5DCC-4E39-A1DA-CAC3F569A4BC}" destId="{68AFE34C-90F5-4D61-9A33-71D2FF56DE0D}" srcOrd="18" destOrd="0" presId="urn:microsoft.com/office/officeart/2005/8/layout/list1"/>
    <dgm:cxn modelId="{87C33903-27C4-4D47-A2E1-BEF2CF1C03EF}" type="presParOf" srcId="{64578DC8-5DCC-4E39-A1DA-CAC3F569A4BC}" destId="{10246851-626C-4B0E-B4C1-5C11B7120F3D}" srcOrd="19" destOrd="0" presId="urn:microsoft.com/office/officeart/2005/8/layout/list1"/>
    <dgm:cxn modelId="{F170AB80-6239-4121-827A-44B58CFDA7D9}" type="presParOf" srcId="{64578DC8-5DCC-4E39-A1DA-CAC3F569A4BC}" destId="{1FE4FED3-C7AC-40C4-8506-F35FBD9BDCD1}" srcOrd="20" destOrd="0" presId="urn:microsoft.com/office/officeart/2005/8/layout/list1"/>
    <dgm:cxn modelId="{A7CE68E0-2CFA-4466-8081-06EC9554DDEA}" type="presParOf" srcId="{1FE4FED3-C7AC-40C4-8506-F35FBD9BDCD1}" destId="{36CCF5FA-F4AB-4C8D-AB4F-FFDC2023C428}" srcOrd="0" destOrd="0" presId="urn:microsoft.com/office/officeart/2005/8/layout/list1"/>
    <dgm:cxn modelId="{37A9E80D-6997-4FCA-9397-1C849C0E81CF}" type="presParOf" srcId="{1FE4FED3-C7AC-40C4-8506-F35FBD9BDCD1}" destId="{75537919-BF1D-4DB0-9ED0-64BA9D699B41}" srcOrd="1" destOrd="0" presId="urn:microsoft.com/office/officeart/2005/8/layout/list1"/>
    <dgm:cxn modelId="{B892206C-1E76-4A11-82D9-B917911F34D3}" type="presParOf" srcId="{64578DC8-5DCC-4E39-A1DA-CAC3F569A4BC}" destId="{25F12595-84BD-43E7-99A0-2A0BAA850257}" srcOrd="21" destOrd="0" presId="urn:microsoft.com/office/officeart/2005/8/layout/list1"/>
    <dgm:cxn modelId="{4DCCC4A8-3BAE-462B-92FC-8F7288B652B7}" type="presParOf" srcId="{64578DC8-5DCC-4E39-A1DA-CAC3F569A4BC}" destId="{FA1AA580-76FC-4C87-9254-9460E80C4C9C}" srcOrd="22" destOrd="0" presId="urn:microsoft.com/office/officeart/2005/8/layout/list1"/>
    <dgm:cxn modelId="{165508DB-B108-4547-89CA-43326127607F}" type="presParOf" srcId="{64578DC8-5DCC-4E39-A1DA-CAC3F569A4BC}" destId="{578D7343-86F6-4CA6-A416-9B7C1796F2D7}" srcOrd="23" destOrd="0" presId="urn:microsoft.com/office/officeart/2005/8/layout/list1"/>
    <dgm:cxn modelId="{237150A4-67B2-4774-BA2D-7D03EF9F0630}" type="presParOf" srcId="{64578DC8-5DCC-4E39-A1DA-CAC3F569A4BC}" destId="{4A04CFBE-BEFB-4E2F-B6ED-E0716CC00D39}" srcOrd="24" destOrd="0" presId="urn:microsoft.com/office/officeart/2005/8/layout/list1"/>
    <dgm:cxn modelId="{09159F68-3D61-4593-BBD6-0C0E3CDA9698}" type="presParOf" srcId="{4A04CFBE-BEFB-4E2F-B6ED-E0716CC00D39}" destId="{C249B2AF-4F61-4A4B-B9F4-877D01AF14A2}" srcOrd="0" destOrd="0" presId="urn:microsoft.com/office/officeart/2005/8/layout/list1"/>
    <dgm:cxn modelId="{95E9470D-77EE-4C20-90A8-D45E218B15FB}" type="presParOf" srcId="{4A04CFBE-BEFB-4E2F-B6ED-E0716CC00D39}" destId="{9A8EA566-3E06-4153-B910-EC7DC8E869D9}" srcOrd="1" destOrd="0" presId="urn:microsoft.com/office/officeart/2005/8/layout/list1"/>
    <dgm:cxn modelId="{970B5D3C-5EF2-4359-A7DC-B405DA37C389}" type="presParOf" srcId="{64578DC8-5DCC-4E39-A1DA-CAC3F569A4BC}" destId="{7FC1B9FC-92B2-4BD1-843F-DEB5660FFF8D}" srcOrd="25" destOrd="0" presId="urn:microsoft.com/office/officeart/2005/8/layout/list1"/>
    <dgm:cxn modelId="{185E4F85-E9AB-4F7A-9F4E-B74DA178BF33}" type="presParOf" srcId="{64578DC8-5DCC-4E39-A1DA-CAC3F569A4BC}" destId="{B5F08401-5854-4EBE-BDAA-58D2471DFAA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228AA-1824-46C7-99D1-5C9CF36D69B5}">
      <dsp:nvSpPr>
        <dsp:cNvPr id="0" name=""/>
        <dsp:cNvSpPr/>
      </dsp:nvSpPr>
      <dsp:spPr>
        <a:xfrm>
          <a:off x="439095" y="0"/>
          <a:ext cx="858736" cy="85873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FAB1EC-CEBF-44C5-A7AA-5D67339B2AE5}">
      <dsp:nvSpPr>
        <dsp:cNvPr id="0" name=""/>
        <dsp:cNvSpPr/>
      </dsp:nvSpPr>
      <dsp:spPr>
        <a:xfrm>
          <a:off x="524968" y="85873"/>
          <a:ext cx="686989" cy="686989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769A84C-35E6-43BE-A7D0-CD22DC9D8DDA}">
      <dsp:nvSpPr>
        <dsp:cNvPr id="0" name=""/>
        <dsp:cNvSpPr/>
      </dsp:nvSpPr>
      <dsp:spPr>
        <a:xfrm rot="16200000">
          <a:off x="-548451" y="1932157"/>
          <a:ext cx="2490335" cy="51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Pilot</a:t>
          </a:r>
          <a:r>
            <a:rPr lang="it-IT" sz="1900" kern="1200" dirty="0"/>
            <a:t> </a:t>
          </a:r>
          <a:r>
            <a:rPr lang="it-IT" sz="1900" kern="1200" dirty="0" err="1"/>
            <a:t>phase</a:t>
          </a:r>
          <a:r>
            <a:rPr lang="it-IT" sz="1900" kern="1200" dirty="0"/>
            <a:t> (</a:t>
          </a:r>
          <a:r>
            <a:rPr lang="it-IT" sz="1900" b="1" kern="1200" dirty="0"/>
            <a:t>2021-2023</a:t>
          </a:r>
          <a:r>
            <a:rPr lang="it-IT" sz="1900" kern="1200" dirty="0"/>
            <a:t>)</a:t>
          </a:r>
        </a:p>
      </dsp:txBody>
      <dsp:txXfrm>
        <a:off x="-548451" y="1932157"/>
        <a:ext cx="2490335" cy="515241"/>
      </dsp:txXfrm>
    </dsp:sp>
    <dsp:sp modelId="{45DD49F7-8817-4A64-9A8A-2397B1C2C890}">
      <dsp:nvSpPr>
        <dsp:cNvPr id="0" name=""/>
        <dsp:cNvSpPr/>
      </dsp:nvSpPr>
      <dsp:spPr>
        <a:xfrm>
          <a:off x="1297831" y="0"/>
          <a:ext cx="858736" cy="85873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A41623-1846-4949-A5B8-920E452A9176}">
      <dsp:nvSpPr>
        <dsp:cNvPr id="0" name=""/>
        <dsp:cNvSpPr/>
      </dsp:nvSpPr>
      <dsp:spPr>
        <a:xfrm>
          <a:off x="1383705" y="85873"/>
          <a:ext cx="686989" cy="68698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3A7E6E-F203-4F7C-8CC6-19B793BDD9F0}">
      <dsp:nvSpPr>
        <dsp:cNvPr id="0" name=""/>
        <dsp:cNvSpPr/>
      </dsp:nvSpPr>
      <dsp:spPr>
        <a:xfrm rot="16200000">
          <a:off x="310284" y="1932157"/>
          <a:ext cx="2490335" cy="51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First</a:t>
          </a:r>
          <a:r>
            <a:rPr lang="it-IT" sz="1900" kern="1200" dirty="0"/>
            <a:t> </a:t>
          </a:r>
          <a:r>
            <a:rPr lang="it-IT" sz="1900" kern="1200" dirty="0" err="1"/>
            <a:t>phase</a:t>
          </a:r>
          <a:r>
            <a:rPr lang="it-IT" sz="1900" kern="1200" dirty="0"/>
            <a:t> (</a:t>
          </a:r>
          <a:r>
            <a:rPr lang="it-IT" sz="1900" b="1" kern="1200" dirty="0"/>
            <a:t>2024-2026</a:t>
          </a:r>
          <a:r>
            <a:rPr lang="it-IT" sz="1900" kern="1200" dirty="0"/>
            <a:t>)</a:t>
          </a:r>
        </a:p>
      </dsp:txBody>
      <dsp:txXfrm>
        <a:off x="310284" y="1932157"/>
        <a:ext cx="2490335" cy="515241"/>
      </dsp:txXfrm>
    </dsp:sp>
    <dsp:sp modelId="{5ED2ADFC-D32A-4B42-81FD-4C94991978E1}">
      <dsp:nvSpPr>
        <dsp:cNvPr id="0" name=""/>
        <dsp:cNvSpPr/>
      </dsp:nvSpPr>
      <dsp:spPr>
        <a:xfrm>
          <a:off x="2156568" y="0"/>
          <a:ext cx="858736" cy="858736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1E2488-15FE-431B-8032-D42054EE7E4F}">
      <dsp:nvSpPr>
        <dsp:cNvPr id="0" name=""/>
        <dsp:cNvSpPr/>
      </dsp:nvSpPr>
      <dsp:spPr>
        <a:xfrm>
          <a:off x="2242441" y="85873"/>
          <a:ext cx="686989" cy="68698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CDCC84-8528-417C-9CA5-D367CB3380D9}">
      <dsp:nvSpPr>
        <dsp:cNvPr id="0" name=""/>
        <dsp:cNvSpPr/>
      </dsp:nvSpPr>
      <dsp:spPr>
        <a:xfrm rot="16200000">
          <a:off x="1169021" y="1932157"/>
          <a:ext cx="2490335" cy="515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Second</a:t>
          </a:r>
          <a:r>
            <a:rPr lang="it-IT" sz="1900" kern="1200" dirty="0"/>
            <a:t> </a:t>
          </a:r>
          <a:r>
            <a:rPr lang="it-IT" sz="1900" kern="1200" dirty="0" err="1"/>
            <a:t>phase</a:t>
          </a:r>
          <a:r>
            <a:rPr lang="it-IT" sz="1900" kern="1200" dirty="0"/>
            <a:t> (</a:t>
          </a:r>
          <a:r>
            <a:rPr lang="it-IT" sz="1900" b="1" kern="1200" dirty="0"/>
            <a:t>2027-2035</a:t>
          </a:r>
          <a:r>
            <a:rPr lang="it-IT" sz="1900" kern="1200" dirty="0"/>
            <a:t>)</a:t>
          </a:r>
        </a:p>
      </dsp:txBody>
      <dsp:txXfrm>
        <a:off x="1169021" y="1932157"/>
        <a:ext cx="2490335" cy="51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BA292-9E4F-418E-A007-AC377905BBCA}">
      <dsp:nvSpPr>
        <dsp:cNvPr id="0" name=""/>
        <dsp:cNvSpPr/>
      </dsp:nvSpPr>
      <dsp:spPr>
        <a:xfrm>
          <a:off x="0" y="374308"/>
          <a:ext cx="9005547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931" tIns="479044" rIns="6989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CORSIA eligible fuel should generate lower carbon emissions on a life cycle basis </a:t>
          </a:r>
        </a:p>
      </dsp:txBody>
      <dsp:txXfrm>
        <a:off x="0" y="374308"/>
        <a:ext cx="9005547" cy="1086750"/>
      </dsp:txXfrm>
    </dsp:sp>
    <dsp:sp modelId="{A7A5E260-4169-48AB-B992-4FAC50A64296}">
      <dsp:nvSpPr>
        <dsp:cNvPr id="0" name=""/>
        <dsp:cNvSpPr/>
      </dsp:nvSpPr>
      <dsp:spPr>
        <a:xfrm>
          <a:off x="450277" y="34828"/>
          <a:ext cx="6303882" cy="6789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272" tIns="0" rIns="23827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Theme 1: Greenhouse gases </a:t>
          </a:r>
        </a:p>
      </dsp:txBody>
      <dsp:txXfrm>
        <a:off x="483421" y="67972"/>
        <a:ext cx="6237594" cy="612672"/>
      </dsp:txXfrm>
    </dsp:sp>
    <dsp:sp modelId="{0EB45671-7F4B-40FA-BB1A-C4E378740FFA}">
      <dsp:nvSpPr>
        <dsp:cNvPr id="0" name=""/>
        <dsp:cNvSpPr/>
      </dsp:nvSpPr>
      <dsp:spPr>
        <a:xfrm>
          <a:off x="0" y="1903330"/>
          <a:ext cx="9005547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931" tIns="479044" rIns="6989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CORSIA eligible fuel should not be made from biomass obtained from land with high carbon stock  </a:t>
          </a:r>
        </a:p>
      </dsp:txBody>
      <dsp:txXfrm>
        <a:off x="0" y="1903330"/>
        <a:ext cx="9005547" cy="1086750"/>
      </dsp:txXfrm>
    </dsp:sp>
    <dsp:sp modelId="{015CCF96-2D16-4904-80AB-13FA03681EE8}">
      <dsp:nvSpPr>
        <dsp:cNvPr id="0" name=""/>
        <dsp:cNvSpPr/>
      </dsp:nvSpPr>
      <dsp:spPr>
        <a:xfrm>
          <a:off x="450277" y="1585258"/>
          <a:ext cx="6303882" cy="6789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8272" tIns="0" rIns="23827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Theme 2: Carbon stock</a:t>
          </a:r>
        </a:p>
      </dsp:txBody>
      <dsp:txXfrm>
        <a:off x="483421" y="1618402"/>
        <a:ext cx="6237594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0E08A-05D8-46F3-A8FE-1F18BBA6907B}">
      <dsp:nvSpPr>
        <dsp:cNvPr id="0" name=""/>
        <dsp:cNvSpPr/>
      </dsp:nvSpPr>
      <dsp:spPr>
        <a:xfrm>
          <a:off x="0" y="213538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Emissions reductions attributed to CORSIA CEF should be permanent.</a:t>
          </a:r>
          <a:endParaRPr lang="en-US" sz="1300" kern="1200" dirty="0"/>
        </a:p>
      </dsp:txBody>
      <dsp:txXfrm>
        <a:off x="0" y="213538"/>
        <a:ext cx="10617887" cy="593775"/>
      </dsp:txXfrm>
    </dsp:sp>
    <dsp:sp modelId="{5F2C37EA-5095-456E-875E-07AC1833B419}">
      <dsp:nvSpPr>
        <dsp:cNvPr id="0" name=""/>
        <dsp:cNvSpPr/>
      </dsp:nvSpPr>
      <dsp:spPr>
        <a:xfrm>
          <a:off x="530894" y="21658"/>
          <a:ext cx="743252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3: GHG emissions reductions permanence</a:t>
          </a:r>
        </a:p>
      </dsp:txBody>
      <dsp:txXfrm>
        <a:off x="549628" y="40392"/>
        <a:ext cx="7395052" cy="346292"/>
      </dsp:txXfrm>
    </dsp:sp>
    <dsp:sp modelId="{0B3F4426-D7DF-4FE5-91C5-0AEA76730333}">
      <dsp:nvSpPr>
        <dsp:cNvPr id="0" name=""/>
        <dsp:cNvSpPr/>
      </dsp:nvSpPr>
      <dsp:spPr>
        <a:xfrm>
          <a:off x="0" y="1069393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4422"/>
              <a:satOff val="-2116"/>
              <a:lumOff val="73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Production of CORSIA CEF should maintain or enhance water quality and availability</a:t>
          </a:r>
          <a:endParaRPr lang="en-US" sz="1300" kern="1200" dirty="0"/>
        </a:p>
      </dsp:txBody>
      <dsp:txXfrm>
        <a:off x="0" y="1069393"/>
        <a:ext cx="10617887" cy="593775"/>
      </dsp:txXfrm>
    </dsp:sp>
    <dsp:sp modelId="{36B9A569-818C-42D9-BA31-402E4A9BE888}">
      <dsp:nvSpPr>
        <dsp:cNvPr id="0" name=""/>
        <dsp:cNvSpPr/>
      </dsp:nvSpPr>
      <dsp:spPr>
        <a:xfrm>
          <a:off x="530894" y="877513"/>
          <a:ext cx="7432520" cy="383760"/>
        </a:xfrm>
        <a:prstGeom prst="roundRect">
          <a:avLst/>
        </a:prstGeom>
        <a:solidFill>
          <a:schemeClr val="accent2">
            <a:hueOff val="94422"/>
            <a:satOff val="-2116"/>
            <a:lumOff val="73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4: Water</a:t>
          </a:r>
          <a:endParaRPr lang="en-US" sz="1300" kern="1200" dirty="0"/>
        </a:p>
      </dsp:txBody>
      <dsp:txXfrm>
        <a:off x="549628" y="896247"/>
        <a:ext cx="7395052" cy="346292"/>
      </dsp:txXfrm>
    </dsp:sp>
    <dsp:sp modelId="{CFA6C595-5F73-4915-A8E1-9F02E76A42B3}">
      <dsp:nvSpPr>
        <dsp:cNvPr id="0" name=""/>
        <dsp:cNvSpPr/>
      </dsp:nvSpPr>
      <dsp:spPr>
        <a:xfrm>
          <a:off x="0" y="1925248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88845"/>
              <a:satOff val="-4232"/>
              <a:lumOff val="14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Production of CORSIA CEF should maintain or enhance soil health</a:t>
          </a:r>
          <a:endParaRPr lang="en-US" sz="1300" kern="1200" dirty="0"/>
        </a:p>
      </dsp:txBody>
      <dsp:txXfrm>
        <a:off x="0" y="1925248"/>
        <a:ext cx="10617887" cy="593775"/>
      </dsp:txXfrm>
    </dsp:sp>
    <dsp:sp modelId="{BC6CE3F3-A15C-4874-9B6B-85AF2C41F24B}">
      <dsp:nvSpPr>
        <dsp:cNvPr id="0" name=""/>
        <dsp:cNvSpPr/>
      </dsp:nvSpPr>
      <dsp:spPr>
        <a:xfrm>
          <a:off x="530894" y="1733368"/>
          <a:ext cx="7432520" cy="383760"/>
        </a:xfrm>
        <a:prstGeom prst="roundRect">
          <a:avLst/>
        </a:prstGeom>
        <a:solidFill>
          <a:schemeClr val="accent2">
            <a:hueOff val="188845"/>
            <a:satOff val="-4232"/>
            <a:lumOff val="146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5: Soil</a:t>
          </a:r>
          <a:endParaRPr lang="en-US" sz="1300" kern="1200" dirty="0"/>
        </a:p>
      </dsp:txBody>
      <dsp:txXfrm>
        <a:off x="549628" y="1752102"/>
        <a:ext cx="7395052" cy="346292"/>
      </dsp:txXfrm>
    </dsp:sp>
    <dsp:sp modelId="{52D3FB2B-B66F-472A-B82E-E5655483EC1F}">
      <dsp:nvSpPr>
        <dsp:cNvPr id="0" name=""/>
        <dsp:cNvSpPr/>
      </dsp:nvSpPr>
      <dsp:spPr>
        <a:xfrm>
          <a:off x="0" y="2781103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83267"/>
              <a:satOff val="-6348"/>
              <a:lumOff val="2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/>
            <a:t>Production of CORSIA CEF should minimize negative effects on air quality</a:t>
          </a:r>
          <a:endParaRPr lang="en-US" sz="1300" kern="1200" dirty="0"/>
        </a:p>
      </dsp:txBody>
      <dsp:txXfrm>
        <a:off x="0" y="2781103"/>
        <a:ext cx="10617887" cy="593775"/>
      </dsp:txXfrm>
    </dsp:sp>
    <dsp:sp modelId="{DD4CA315-F2B7-4706-85EC-C54BCFB31B97}">
      <dsp:nvSpPr>
        <dsp:cNvPr id="0" name=""/>
        <dsp:cNvSpPr/>
      </dsp:nvSpPr>
      <dsp:spPr>
        <a:xfrm>
          <a:off x="530894" y="2589223"/>
          <a:ext cx="7432520" cy="383760"/>
        </a:xfrm>
        <a:prstGeom prst="roundRect">
          <a:avLst/>
        </a:prstGeom>
        <a:solidFill>
          <a:schemeClr val="accent2">
            <a:hueOff val="283267"/>
            <a:satOff val="-6348"/>
            <a:lumOff val="2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6: Air</a:t>
          </a:r>
        </a:p>
      </dsp:txBody>
      <dsp:txXfrm>
        <a:off x="549628" y="2607957"/>
        <a:ext cx="7395052" cy="346292"/>
      </dsp:txXfrm>
    </dsp:sp>
    <dsp:sp modelId="{68AFE34C-90F5-4D61-9A33-71D2FF56DE0D}">
      <dsp:nvSpPr>
        <dsp:cNvPr id="0" name=""/>
        <dsp:cNvSpPr/>
      </dsp:nvSpPr>
      <dsp:spPr>
        <a:xfrm>
          <a:off x="0" y="3636958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77689"/>
              <a:satOff val="-8465"/>
              <a:lumOff val="292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Production of CORSIA CEF should maintain biodiversity, conservation value and ecosystem services </a:t>
          </a:r>
          <a:endParaRPr lang="en-US" sz="1300" kern="1200" dirty="0"/>
        </a:p>
      </dsp:txBody>
      <dsp:txXfrm>
        <a:off x="0" y="3636958"/>
        <a:ext cx="10617887" cy="593775"/>
      </dsp:txXfrm>
    </dsp:sp>
    <dsp:sp modelId="{A02C5C49-5163-4D9B-9874-76EF708518D0}">
      <dsp:nvSpPr>
        <dsp:cNvPr id="0" name=""/>
        <dsp:cNvSpPr/>
      </dsp:nvSpPr>
      <dsp:spPr>
        <a:xfrm>
          <a:off x="530894" y="3445078"/>
          <a:ext cx="7432520" cy="383760"/>
        </a:xfrm>
        <a:prstGeom prst="roundRect">
          <a:avLst/>
        </a:prstGeom>
        <a:solidFill>
          <a:schemeClr val="accent2">
            <a:hueOff val="377689"/>
            <a:satOff val="-8465"/>
            <a:lumOff val="292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7: Conservation</a:t>
          </a:r>
        </a:p>
      </dsp:txBody>
      <dsp:txXfrm>
        <a:off x="549628" y="3463812"/>
        <a:ext cx="7395052" cy="346292"/>
      </dsp:txXfrm>
    </dsp:sp>
    <dsp:sp modelId="{FA1AA580-76FC-4C87-9254-9460E80C4C9C}">
      <dsp:nvSpPr>
        <dsp:cNvPr id="0" name=""/>
        <dsp:cNvSpPr/>
      </dsp:nvSpPr>
      <dsp:spPr>
        <a:xfrm>
          <a:off x="0" y="4492813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72112"/>
              <a:satOff val="-10581"/>
              <a:lumOff val="366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Production of CORSIA CEF should promote responsible management of waste and use of chemicals</a:t>
          </a:r>
          <a:endParaRPr lang="en-US" sz="1300" kern="1200" dirty="0"/>
        </a:p>
      </dsp:txBody>
      <dsp:txXfrm>
        <a:off x="0" y="4492813"/>
        <a:ext cx="10617887" cy="593775"/>
      </dsp:txXfrm>
    </dsp:sp>
    <dsp:sp modelId="{75537919-BF1D-4DB0-9ED0-64BA9D699B41}">
      <dsp:nvSpPr>
        <dsp:cNvPr id="0" name=""/>
        <dsp:cNvSpPr/>
      </dsp:nvSpPr>
      <dsp:spPr>
        <a:xfrm>
          <a:off x="530894" y="4300933"/>
          <a:ext cx="7432520" cy="383760"/>
        </a:xfrm>
        <a:prstGeom prst="roundRect">
          <a:avLst/>
        </a:prstGeom>
        <a:solidFill>
          <a:schemeClr val="accent2">
            <a:hueOff val="472112"/>
            <a:satOff val="-10581"/>
            <a:lumOff val="366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8: Waste and chemicals</a:t>
          </a:r>
        </a:p>
      </dsp:txBody>
      <dsp:txXfrm>
        <a:off x="549628" y="4319667"/>
        <a:ext cx="7395052" cy="346292"/>
      </dsp:txXfrm>
    </dsp:sp>
    <dsp:sp modelId="{B5F08401-5854-4EBE-BDAA-58D2471DFAAE}">
      <dsp:nvSpPr>
        <dsp:cNvPr id="0" name=""/>
        <dsp:cNvSpPr/>
      </dsp:nvSpPr>
      <dsp:spPr>
        <a:xfrm>
          <a:off x="0" y="5348668"/>
          <a:ext cx="10617887" cy="59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66534"/>
              <a:satOff val="-12697"/>
              <a:lumOff val="4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066" tIns="270764" rIns="82406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Production of CORSIA LCAF should minimize seismic, acoustic, and vibrational impacts </a:t>
          </a:r>
          <a:endParaRPr lang="en-US" sz="1300" kern="1200" dirty="0"/>
        </a:p>
      </dsp:txBody>
      <dsp:txXfrm>
        <a:off x="0" y="5348668"/>
        <a:ext cx="10617887" cy="593775"/>
      </dsp:txXfrm>
    </dsp:sp>
    <dsp:sp modelId="{9A8EA566-3E06-4153-B910-EC7DC8E869D9}">
      <dsp:nvSpPr>
        <dsp:cNvPr id="0" name=""/>
        <dsp:cNvSpPr/>
      </dsp:nvSpPr>
      <dsp:spPr>
        <a:xfrm>
          <a:off x="530894" y="5156788"/>
          <a:ext cx="7432520" cy="383760"/>
        </a:xfrm>
        <a:prstGeom prst="roundRect">
          <a:avLst/>
        </a:prstGeom>
        <a:solidFill>
          <a:schemeClr val="accent2">
            <a:hueOff val="566534"/>
            <a:satOff val="-12697"/>
            <a:lumOff val="4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932" tIns="0" rIns="28093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Theme 9: Seismic and Vibrational Impacts (applicable to LCAF only)</a:t>
          </a:r>
        </a:p>
      </dsp:txBody>
      <dsp:txXfrm>
        <a:off x="549628" y="5175522"/>
        <a:ext cx="739505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0744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/>
            <a:r>
              <a:rPr lang="en-US" dirty="0"/>
              <a:t>Wastes = </a:t>
            </a:r>
            <a:r>
              <a:rPr lang="en-US" dirty="0" err="1"/>
              <a:t>residuos</a:t>
            </a:r>
            <a:endParaRPr lang="en-US" dirty="0"/>
          </a:p>
          <a:p>
            <a:pPr lvl="0" algn="l" rtl="0"/>
            <a:r>
              <a:rPr lang="en-US" dirty="0" err="1"/>
              <a:t>Sfecto</a:t>
            </a:r>
            <a:r>
              <a:rPr lang="en-US" dirty="0"/>
              <a:t> </a:t>
            </a:r>
            <a:r>
              <a:rPr lang="en-US" dirty="0" err="1"/>
              <a:t>sismico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74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ts val="2400"/>
              </a:lnSpc>
            </a:pPr>
            <a:r>
              <a:rPr lang="it-IT" b="0" i="0" dirty="0" err="1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Derechos</a:t>
            </a:r>
            <a:r>
              <a:rPr lang="it-IT" b="0" i="0" dirty="0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solidFill>
                  <a:srgbClr val="3D3D3D"/>
                </a:solidFill>
                <a:effectLst/>
                <a:latin typeface="Roboto" panose="02000000000000000000" pitchFamily="2" charset="0"/>
              </a:rPr>
              <a:t>laborales</a:t>
            </a:r>
            <a:endParaRPr lang="it-IT" b="0" i="0" dirty="0">
              <a:solidFill>
                <a:srgbClr val="222C31"/>
              </a:solidFill>
              <a:effectLst/>
              <a:latin typeface="Roboto" panose="02000000000000000000" pitchFamily="2" charset="0"/>
            </a:endParaRPr>
          </a:p>
          <a:p>
            <a:pPr lvl="0" algn="l" rtl="0"/>
            <a:r>
              <a:rPr lang="en-US" dirty="0" err="1"/>
              <a:t>Seguridad</a:t>
            </a:r>
            <a:r>
              <a:rPr lang="en-US" dirty="0"/>
              <a:t> alimentaria</a:t>
            </a:r>
          </a:p>
        </p:txBody>
      </p:sp>
    </p:spTree>
    <p:extLst>
      <p:ext uri="{BB962C8B-B14F-4D97-AF65-F5344CB8AC3E}">
        <p14:creationId xmlns:p14="http://schemas.microsoft.com/office/powerpoint/2010/main" val="25118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Baseline = </a:t>
            </a:r>
            <a:r>
              <a:rPr lang="it-IT" dirty="0" err="1"/>
              <a:t>referencia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0525D-D2E1-42D2-82C6-F49FC38A7CA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598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660525D-D2E1-42D2-82C6-F49FC38A7CA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80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Formula de </a:t>
            </a:r>
            <a:r>
              <a:rPr lang="it-IT" dirty="0" err="1"/>
              <a:t>calculo</a:t>
            </a:r>
            <a:r>
              <a:rPr lang="it-IT" dirty="0"/>
              <a:t> de esta </a:t>
            </a:r>
            <a:r>
              <a:rPr lang="it-IT" dirty="0" err="1"/>
              <a:t>reduccion</a:t>
            </a:r>
            <a:r>
              <a:rPr lang="it-IT" dirty="0"/>
              <a:t> </a:t>
            </a:r>
            <a:r>
              <a:rPr lang="it-IT" dirty="0" err="1"/>
              <a:t>total</a:t>
            </a:r>
            <a:endParaRPr dirty="0"/>
          </a:p>
        </p:txBody>
      </p:sp>
      <p:sp>
        <p:nvSpPr>
          <p:cNvPr id="365" name="Google Shape;36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Esquema</a:t>
            </a:r>
            <a:r>
              <a:rPr lang="it-IT" dirty="0"/>
              <a:t> de </a:t>
            </a:r>
            <a:r>
              <a:rPr lang="it-IT" dirty="0" err="1"/>
              <a:t>certificacion</a:t>
            </a:r>
            <a:r>
              <a:rPr lang="it-IT" dirty="0"/>
              <a:t> de </a:t>
            </a:r>
            <a:r>
              <a:rPr lang="it-IT" dirty="0" err="1"/>
              <a:t>sostenibilidad</a:t>
            </a:r>
            <a:r>
              <a:rPr lang="it-IT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El </a:t>
            </a:r>
            <a:r>
              <a:rPr lang="it-IT" dirty="0" err="1"/>
              <a:t>reconocimiento</a:t>
            </a:r>
            <a:r>
              <a:rPr lang="it-IT" dirty="0"/>
              <a:t> por OACI de SCS </a:t>
            </a:r>
          </a:p>
          <a:p>
            <a:r>
              <a:rPr lang="it-IT" dirty="0" err="1"/>
              <a:t>Organismos</a:t>
            </a:r>
            <a:r>
              <a:rPr lang="it-IT" dirty="0"/>
              <a:t> </a:t>
            </a:r>
            <a:r>
              <a:rPr lang="it-IT" dirty="0" err="1"/>
              <a:t>certificadores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0525D-D2E1-42D2-82C6-F49FC38A7CA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432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0525D-D2E1-42D2-82C6-F49FC38A7CA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0967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2" name="Google Shape;642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/>
            <a:r>
              <a:rPr lang="en-US" dirty="0"/>
              <a:t>Carbon stock = </a:t>
            </a:r>
            <a:r>
              <a:rPr lang="en-US" dirty="0" err="1"/>
              <a:t>reservas</a:t>
            </a:r>
            <a:r>
              <a:rPr lang="en-US" dirty="0"/>
              <a:t> de </a:t>
            </a:r>
            <a:r>
              <a:rPr lang="en-US" dirty="0" err="1"/>
              <a:t>carbono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8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 _ Apertura">
  <p:cSld name="BLU _ Apertur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110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5" y="5410098"/>
            <a:ext cx="2166253" cy="952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45"/>
          <p:cNvCxnSpPr/>
          <p:nvPr/>
        </p:nvCxnSpPr>
        <p:spPr>
          <a:xfrm>
            <a:off x="6705088" y="5410098"/>
            <a:ext cx="1552353" cy="0"/>
          </a:xfrm>
          <a:prstGeom prst="straightConnector1">
            <a:avLst/>
          </a:prstGeom>
          <a:noFill/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45"/>
          <p:cNvSpPr txBox="1">
            <a:spLocks noGrp="1"/>
          </p:cNvSpPr>
          <p:nvPr>
            <p:ph type="body" idx="1"/>
          </p:nvPr>
        </p:nvSpPr>
        <p:spPr>
          <a:xfrm>
            <a:off x="6602817" y="888227"/>
            <a:ext cx="5040000" cy="3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5" name="Google Shape;15;p45"/>
          <p:cNvSpPr txBox="1">
            <a:spLocks noGrp="1"/>
          </p:cNvSpPr>
          <p:nvPr>
            <p:ph type="body" idx="2"/>
          </p:nvPr>
        </p:nvSpPr>
        <p:spPr>
          <a:xfrm>
            <a:off x="6602413" y="4249738"/>
            <a:ext cx="504031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+ 3 Immagini rid">
  <p:cSld name="Titolo e contenuto + 3 Immagini ri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8"/>
          <p:cNvSpPr txBox="1">
            <a:spLocks noGrp="1"/>
          </p:cNvSpPr>
          <p:nvPr>
            <p:ph type="title"/>
          </p:nvPr>
        </p:nvSpPr>
        <p:spPr>
          <a:xfrm>
            <a:off x="264115" y="180000"/>
            <a:ext cx="70088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8"/>
          <p:cNvSpPr txBox="1">
            <a:spLocks noGrp="1"/>
          </p:cNvSpPr>
          <p:nvPr>
            <p:ph type="body" idx="1"/>
          </p:nvPr>
        </p:nvSpPr>
        <p:spPr>
          <a:xfrm>
            <a:off x="263525" y="1800000"/>
            <a:ext cx="7008813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68"/>
          <p:cNvSpPr>
            <a:spLocks noGrp="1"/>
          </p:cNvSpPr>
          <p:nvPr>
            <p:ph type="pic" idx="2"/>
          </p:nvPr>
        </p:nvSpPr>
        <p:spPr>
          <a:xfrm>
            <a:off x="7865995" y="267494"/>
            <a:ext cx="344444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p68"/>
          <p:cNvSpPr>
            <a:spLocks noGrp="1"/>
          </p:cNvSpPr>
          <p:nvPr>
            <p:ph type="pic" idx="3"/>
          </p:nvPr>
        </p:nvSpPr>
        <p:spPr>
          <a:xfrm>
            <a:off x="7865995" y="2217984"/>
            <a:ext cx="344444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p68"/>
          <p:cNvSpPr>
            <a:spLocks noGrp="1"/>
          </p:cNvSpPr>
          <p:nvPr>
            <p:ph type="pic" idx="4"/>
          </p:nvPr>
        </p:nvSpPr>
        <p:spPr>
          <a:xfrm>
            <a:off x="7865995" y="4168474"/>
            <a:ext cx="3444446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0" name="Google Shape;130;p68"/>
          <p:cNvSpPr txBox="1">
            <a:spLocks noGrp="1"/>
          </p:cNvSpPr>
          <p:nvPr>
            <p:ph type="body" idx="5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68"/>
          <p:cNvSpPr txBox="1">
            <a:spLocks noGrp="1"/>
          </p:cNvSpPr>
          <p:nvPr>
            <p:ph type="body" idx="6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4 Immagini + Contenuti">
  <p:cSld name="Titolo + 4 Immagini + Contenuti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9"/>
          <p:cNvSpPr txBox="1">
            <a:spLocks noGrp="1"/>
          </p:cNvSpPr>
          <p:nvPr>
            <p:ph type="body" idx="1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69"/>
          <p:cNvSpPr txBox="1">
            <a:spLocks noGrp="1"/>
          </p:cNvSpPr>
          <p:nvPr>
            <p:ph type="body" idx="2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69"/>
          <p:cNvSpPr>
            <a:spLocks noGrp="1"/>
          </p:cNvSpPr>
          <p:nvPr>
            <p:ph type="pic" idx="3"/>
          </p:nvPr>
        </p:nvSpPr>
        <p:spPr>
          <a:xfrm>
            <a:off x="270152" y="1006784"/>
            <a:ext cx="2827043" cy="24498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6" name="Google Shape;136;p69"/>
          <p:cNvSpPr>
            <a:spLocks noGrp="1"/>
          </p:cNvSpPr>
          <p:nvPr>
            <p:ph type="pic" idx="4"/>
          </p:nvPr>
        </p:nvSpPr>
        <p:spPr>
          <a:xfrm>
            <a:off x="3211703" y="1006784"/>
            <a:ext cx="2827043" cy="24498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7" name="Google Shape;137;p69"/>
          <p:cNvSpPr>
            <a:spLocks noGrp="1"/>
          </p:cNvSpPr>
          <p:nvPr>
            <p:ph type="pic" idx="5"/>
          </p:nvPr>
        </p:nvSpPr>
        <p:spPr>
          <a:xfrm>
            <a:off x="6153254" y="1006784"/>
            <a:ext cx="2827043" cy="24498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8" name="Google Shape;138;p69"/>
          <p:cNvSpPr>
            <a:spLocks noGrp="1"/>
          </p:cNvSpPr>
          <p:nvPr>
            <p:ph type="pic" idx="6"/>
          </p:nvPr>
        </p:nvSpPr>
        <p:spPr>
          <a:xfrm>
            <a:off x="9094806" y="1006784"/>
            <a:ext cx="2827043" cy="244989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9" name="Google Shape;139;p69"/>
          <p:cNvSpPr txBox="1">
            <a:spLocks noGrp="1"/>
          </p:cNvSpPr>
          <p:nvPr>
            <p:ph type="body" idx="7"/>
          </p:nvPr>
        </p:nvSpPr>
        <p:spPr>
          <a:xfrm>
            <a:off x="263524" y="3618190"/>
            <a:ext cx="2827043" cy="7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69"/>
          <p:cNvSpPr txBox="1">
            <a:spLocks noGrp="1"/>
          </p:cNvSpPr>
          <p:nvPr>
            <p:ph type="body" idx="8"/>
          </p:nvPr>
        </p:nvSpPr>
        <p:spPr>
          <a:xfrm>
            <a:off x="263524" y="4318765"/>
            <a:ext cx="2827043" cy="64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69"/>
          <p:cNvSpPr txBox="1">
            <a:spLocks noGrp="1"/>
          </p:cNvSpPr>
          <p:nvPr>
            <p:ph type="body" idx="9"/>
          </p:nvPr>
        </p:nvSpPr>
        <p:spPr>
          <a:xfrm>
            <a:off x="263524" y="4965303"/>
            <a:ext cx="2827043" cy="12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69"/>
          <p:cNvSpPr txBox="1">
            <a:spLocks noGrp="1"/>
          </p:cNvSpPr>
          <p:nvPr>
            <p:ph type="body" idx="13"/>
          </p:nvPr>
        </p:nvSpPr>
        <p:spPr>
          <a:xfrm>
            <a:off x="3211703" y="3618190"/>
            <a:ext cx="2827043" cy="7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69"/>
          <p:cNvSpPr txBox="1">
            <a:spLocks noGrp="1"/>
          </p:cNvSpPr>
          <p:nvPr>
            <p:ph type="body" idx="14"/>
          </p:nvPr>
        </p:nvSpPr>
        <p:spPr>
          <a:xfrm>
            <a:off x="3211703" y="4318765"/>
            <a:ext cx="2827043" cy="64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69"/>
          <p:cNvSpPr txBox="1">
            <a:spLocks noGrp="1"/>
          </p:cNvSpPr>
          <p:nvPr>
            <p:ph type="body" idx="15"/>
          </p:nvPr>
        </p:nvSpPr>
        <p:spPr>
          <a:xfrm>
            <a:off x="3211703" y="4965303"/>
            <a:ext cx="2827043" cy="12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69"/>
          <p:cNvSpPr txBox="1">
            <a:spLocks noGrp="1"/>
          </p:cNvSpPr>
          <p:nvPr>
            <p:ph type="body" idx="16"/>
          </p:nvPr>
        </p:nvSpPr>
        <p:spPr>
          <a:xfrm>
            <a:off x="9094806" y="3618190"/>
            <a:ext cx="2827043" cy="7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69"/>
          <p:cNvSpPr txBox="1">
            <a:spLocks noGrp="1"/>
          </p:cNvSpPr>
          <p:nvPr>
            <p:ph type="body" idx="17"/>
          </p:nvPr>
        </p:nvSpPr>
        <p:spPr>
          <a:xfrm>
            <a:off x="9094806" y="4318765"/>
            <a:ext cx="2827043" cy="64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69"/>
          <p:cNvSpPr txBox="1">
            <a:spLocks noGrp="1"/>
          </p:cNvSpPr>
          <p:nvPr>
            <p:ph type="body" idx="18"/>
          </p:nvPr>
        </p:nvSpPr>
        <p:spPr>
          <a:xfrm>
            <a:off x="9094806" y="4965303"/>
            <a:ext cx="2827043" cy="12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9"/>
          <p:cNvSpPr txBox="1">
            <a:spLocks noGrp="1"/>
          </p:cNvSpPr>
          <p:nvPr>
            <p:ph type="body" idx="19"/>
          </p:nvPr>
        </p:nvSpPr>
        <p:spPr>
          <a:xfrm>
            <a:off x="6159882" y="3618190"/>
            <a:ext cx="2827043" cy="7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69"/>
          <p:cNvSpPr txBox="1">
            <a:spLocks noGrp="1"/>
          </p:cNvSpPr>
          <p:nvPr>
            <p:ph type="body" idx="20"/>
          </p:nvPr>
        </p:nvSpPr>
        <p:spPr>
          <a:xfrm>
            <a:off x="6159882" y="4318765"/>
            <a:ext cx="2827043" cy="64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9"/>
          <p:cNvSpPr txBox="1">
            <a:spLocks noGrp="1"/>
          </p:cNvSpPr>
          <p:nvPr>
            <p:ph type="body" idx="21"/>
          </p:nvPr>
        </p:nvSpPr>
        <p:spPr>
          <a:xfrm>
            <a:off x="6159882" y="4965303"/>
            <a:ext cx="2827043" cy="12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69"/>
          <p:cNvSpPr txBox="1"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+ 2 Immagini">
  <p:cSld name="Titolo + 2 Immagini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0"/>
          <p:cNvSpPr txBox="1"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0"/>
          <p:cNvSpPr txBox="1">
            <a:spLocks noGrp="1"/>
          </p:cNvSpPr>
          <p:nvPr>
            <p:ph type="body" idx="1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70"/>
          <p:cNvSpPr txBox="1">
            <a:spLocks noGrp="1"/>
          </p:cNvSpPr>
          <p:nvPr>
            <p:ph type="body" idx="2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0"/>
          <p:cNvSpPr>
            <a:spLocks noGrp="1"/>
          </p:cNvSpPr>
          <p:nvPr>
            <p:ph type="pic" idx="3"/>
          </p:nvPr>
        </p:nvSpPr>
        <p:spPr>
          <a:xfrm>
            <a:off x="262800" y="1708874"/>
            <a:ext cx="5706579" cy="44471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7" name="Google Shape;157;p70"/>
          <p:cNvSpPr>
            <a:spLocks noGrp="1"/>
          </p:cNvSpPr>
          <p:nvPr>
            <p:ph type="pic" idx="4"/>
          </p:nvPr>
        </p:nvSpPr>
        <p:spPr>
          <a:xfrm>
            <a:off x="6220800" y="1708874"/>
            <a:ext cx="5706579" cy="44471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1"/>
          <p:cNvSpPr txBox="1">
            <a:spLocks noGrp="1"/>
          </p:cNvSpPr>
          <p:nvPr>
            <p:ph type="body" idx="1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71"/>
          <p:cNvSpPr txBox="1">
            <a:spLocks noGrp="1"/>
          </p:cNvSpPr>
          <p:nvPr>
            <p:ph type="body" idx="2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01343"/>
            <a:ext cx="38608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01343"/>
            <a:ext cx="2844800" cy="365125"/>
          </a:xfrm>
        </p:spPr>
        <p:txBody>
          <a:bodyPr/>
          <a:lstStyle/>
          <a:p>
            <a:fld id="{3FF909EE-2C65-48BC-95E5-26F3591A45A6}" type="slidenum">
              <a:rPr lang="en-CA" smtClean="0"/>
              <a:t>‹N›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9983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 Chiusura">
  <p:cSld name="BLU Chiusur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5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57" y="6180114"/>
            <a:ext cx="927042" cy="476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354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_ Titolo aran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4C35D42E-4455-4D08-924D-D892114D6A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544" y="0"/>
            <a:ext cx="9140456" cy="6858000"/>
          </a:xfrm>
          <a:custGeom>
            <a:avLst/>
            <a:gdLst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456" h="6858000">
                <a:moveTo>
                  <a:pt x="0" y="0"/>
                </a:moveTo>
                <a:lnTo>
                  <a:pt x="9140456" y="0"/>
                </a:lnTo>
                <a:lnTo>
                  <a:pt x="9140456" y="6858000"/>
                </a:lnTo>
                <a:lnTo>
                  <a:pt x="0" y="6858000"/>
                </a:lnTo>
                <a:cubicBezTo>
                  <a:pt x="1265276" y="5858538"/>
                  <a:pt x="2647507" y="250928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endParaRPr lang="en-US" altLang="ko-KR"/>
          </a:p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FB329AF-977A-4CD2-979D-45D1B2DA1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875" y="260351"/>
            <a:ext cx="3486150" cy="4883150"/>
          </a:xfrm>
          <a:prstGeom prst="rect">
            <a:avLst/>
          </a:prstGeom>
        </p:spPr>
        <p:txBody>
          <a:bodyPr anchor="b" anchorCtr="0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7BDFED81-C641-4DA4-9D59-2F4C3EB1A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471" y="5290344"/>
            <a:ext cx="3486150" cy="1307306"/>
          </a:xfrm>
          <a:prstGeom prst="rect">
            <a:avLst/>
          </a:prstGeom>
        </p:spPr>
        <p:txBody>
          <a:bodyPr lIns="108000"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it-IT"/>
              <a:t>Fare clic per modificare gli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169439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581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39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hiusura">
  <p:cSld name="IMMAGINE Chiusura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139" y="2787188"/>
            <a:ext cx="2857722" cy="125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99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88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 + 1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>
            <a:extLst>
              <a:ext uri="{FF2B5EF4-FFF2-40B4-BE49-F238E27FC236}">
                <a16:creationId xmlns:a16="http://schemas.microsoft.com/office/drawing/2014/main" id="{CBAC65A3-B6FC-44F3-B14D-3891FC4F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15" y="180000"/>
            <a:ext cx="61087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FC0353-3BF7-4026-97BB-6EA39F499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1800000"/>
            <a:ext cx="6108700" cy="435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8B7C1-E65C-4AD9-AABC-3ECFF5BFC29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6538" y="0"/>
            <a:ext cx="5605462" cy="63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err="1"/>
              <a:t>Inserisci</a:t>
            </a:r>
            <a:r>
              <a:rPr lang="en-US" altLang="ko-KR"/>
              <a:t> </a:t>
            </a:r>
            <a:r>
              <a:rPr lang="en-US" altLang="ko-KR" err="1"/>
              <a:t>immagine</a:t>
            </a:r>
            <a:endParaRPr lang="ko-KR" altLang="en-US"/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0B794CE2-2DCD-4C8D-8D06-C7FB1A035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4608" y="6362246"/>
            <a:ext cx="8421867" cy="236542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+mj-lt"/>
              </a:defRPr>
            </a:lvl1pPr>
            <a:lvl2pPr algn="r">
              <a:defRPr sz="900">
                <a:solidFill>
                  <a:schemeClr val="accent2"/>
                </a:solidFill>
                <a:latin typeface="+mn-lt"/>
              </a:defRPr>
            </a:lvl2pPr>
            <a:lvl3pPr algn="r">
              <a:defRPr sz="900">
                <a:solidFill>
                  <a:schemeClr val="accent2"/>
                </a:solidFill>
                <a:latin typeface="+mn-lt"/>
              </a:defRPr>
            </a:lvl3pPr>
            <a:lvl4pPr algn="r">
              <a:defRPr sz="900">
                <a:solidFill>
                  <a:schemeClr val="accent2"/>
                </a:solidFill>
                <a:latin typeface="+mn-lt"/>
              </a:defRPr>
            </a:lvl4pPr>
            <a:lvl5pPr algn="r">
              <a:defRPr sz="9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F6F075E7-35E5-42AF-970E-DE2202AA0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9474" y="6609589"/>
            <a:ext cx="8451065" cy="215816"/>
          </a:xfrm>
        </p:spPr>
        <p:txBody>
          <a:bodyPr/>
          <a:lstStyle>
            <a:lvl1pPr algn="r">
              <a:defRPr sz="8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58736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7"/>
          <p:cNvSpPr txBox="1">
            <a:spLocks noGrp="1"/>
          </p:cNvSpPr>
          <p:nvPr>
            <p:ph type="title"/>
          </p:nvPr>
        </p:nvSpPr>
        <p:spPr>
          <a:xfrm>
            <a:off x="432390" y="180000"/>
            <a:ext cx="1134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7"/>
          <p:cNvSpPr txBox="1">
            <a:spLocks noGrp="1"/>
          </p:cNvSpPr>
          <p:nvPr>
            <p:ph type="body" idx="1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2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+ 2 Immagini">
  <p:cSld name="Titolo e contenuto + 2 Immagini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5"/>
          <p:cNvSpPr txBox="1">
            <a:spLocks noGrp="1"/>
          </p:cNvSpPr>
          <p:nvPr>
            <p:ph type="title"/>
          </p:nvPr>
        </p:nvSpPr>
        <p:spPr>
          <a:xfrm>
            <a:off x="264115" y="180000"/>
            <a:ext cx="42656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body" idx="1"/>
          </p:nvPr>
        </p:nvSpPr>
        <p:spPr>
          <a:xfrm>
            <a:off x="263525" y="1800000"/>
            <a:ext cx="4265613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body" idx="2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65"/>
          <p:cNvSpPr txBox="1">
            <a:spLocks noGrp="1"/>
          </p:cNvSpPr>
          <p:nvPr>
            <p:ph type="body" idx="3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>
            <a:spLocks noGrp="1"/>
          </p:cNvSpPr>
          <p:nvPr>
            <p:ph type="pic" idx="4"/>
          </p:nvPr>
        </p:nvSpPr>
        <p:spPr>
          <a:xfrm>
            <a:off x="4685211" y="0"/>
            <a:ext cx="7506789" cy="311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65"/>
          <p:cNvSpPr>
            <a:spLocks noGrp="1"/>
          </p:cNvSpPr>
          <p:nvPr>
            <p:ph type="pic" idx="5"/>
          </p:nvPr>
        </p:nvSpPr>
        <p:spPr>
          <a:xfrm>
            <a:off x="4685211" y="3193200"/>
            <a:ext cx="7506789" cy="311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+ 2 Immagini rid">
  <p:cSld name="Titolo e contenuto + 2 Immagini ri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6"/>
          <p:cNvSpPr txBox="1">
            <a:spLocks noGrp="1"/>
          </p:cNvSpPr>
          <p:nvPr>
            <p:ph type="title"/>
          </p:nvPr>
        </p:nvSpPr>
        <p:spPr>
          <a:xfrm>
            <a:off x="264115" y="180000"/>
            <a:ext cx="42656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6"/>
          <p:cNvSpPr txBox="1">
            <a:spLocks noGrp="1"/>
          </p:cNvSpPr>
          <p:nvPr>
            <p:ph type="body" idx="1"/>
          </p:nvPr>
        </p:nvSpPr>
        <p:spPr>
          <a:xfrm>
            <a:off x="263525" y="1800000"/>
            <a:ext cx="4265613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6"/>
          <p:cNvSpPr>
            <a:spLocks noGrp="1"/>
          </p:cNvSpPr>
          <p:nvPr>
            <p:ph type="pic" idx="2"/>
          </p:nvPr>
        </p:nvSpPr>
        <p:spPr>
          <a:xfrm>
            <a:off x="4685212" y="3200575"/>
            <a:ext cx="7242674" cy="28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66"/>
          <p:cNvSpPr>
            <a:spLocks noGrp="1"/>
          </p:cNvSpPr>
          <p:nvPr>
            <p:ph type="pic" idx="3"/>
          </p:nvPr>
        </p:nvSpPr>
        <p:spPr>
          <a:xfrm>
            <a:off x="4685212" y="267494"/>
            <a:ext cx="7242674" cy="28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4" name="Google Shape;114;p66"/>
          <p:cNvSpPr txBox="1">
            <a:spLocks noGrp="1"/>
          </p:cNvSpPr>
          <p:nvPr>
            <p:ph type="body" idx="4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66"/>
          <p:cNvSpPr txBox="1">
            <a:spLocks noGrp="1"/>
          </p:cNvSpPr>
          <p:nvPr>
            <p:ph type="body" idx="5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+ 3 Immagini">
  <p:cSld name="Titolo e contenuto + 3 Immagini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7"/>
          <p:cNvSpPr txBox="1">
            <a:spLocks noGrp="1"/>
          </p:cNvSpPr>
          <p:nvPr>
            <p:ph type="title"/>
          </p:nvPr>
        </p:nvSpPr>
        <p:spPr>
          <a:xfrm>
            <a:off x="264115" y="180000"/>
            <a:ext cx="70088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body" idx="1"/>
          </p:nvPr>
        </p:nvSpPr>
        <p:spPr>
          <a:xfrm>
            <a:off x="263525" y="1800000"/>
            <a:ext cx="7008813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67"/>
          <p:cNvSpPr>
            <a:spLocks noGrp="1"/>
          </p:cNvSpPr>
          <p:nvPr>
            <p:ph type="pic" idx="2"/>
          </p:nvPr>
        </p:nvSpPr>
        <p:spPr>
          <a:xfrm>
            <a:off x="7794557" y="0"/>
            <a:ext cx="3875001" cy="205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0" name="Google Shape;120;p67"/>
          <p:cNvSpPr>
            <a:spLocks noGrp="1"/>
          </p:cNvSpPr>
          <p:nvPr>
            <p:ph type="pic" idx="3"/>
          </p:nvPr>
        </p:nvSpPr>
        <p:spPr>
          <a:xfrm>
            <a:off x="7794557" y="2123344"/>
            <a:ext cx="3875001" cy="205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1" name="Google Shape;121;p67"/>
          <p:cNvSpPr>
            <a:spLocks noGrp="1"/>
          </p:cNvSpPr>
          <p:nvPr>
            <p:ph type="pic" idx="4"/>
          </p:nvPr>
        </p:nvSpPr>
        <p:spPr>
          <a:xfrm>
            <a:off x="7794557" y="4246687"/>
            <a:ext cx="3875001" cy="205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67"/>
          <p:cNvSpPr txBox="1">
            <a:spLocks noGrp="1"/>
          </p:cNvSpPr>
          <p:nvPr>
            <p:ph type="body" idx="5"/>
          </p:nvPr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9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67"/>
          <p:cNvSpPr txBox="1">
            <a:spLocks noGrp="1"/>
          </p:cNvSpPr>
          <p:nvPr>
            <p:ph type="body" idx="6"/>
          </p:nvPr>
        </p:nvSpPr>
        <p:spPr>
          <a:xfrm>
            <a:off x="3609474" y="6609589"/>
            <a:ext cx="8451065" cy="21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84" r:id="rId3"/>
    <p:sldLayoutId id="2147483683" r:id="rId4"/>
    <p:sldLayoutId id="214748369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/>
          <p:nvPr/>
        </p:nvSpPr>
        <p:spPr>
          <a:xfrm>
            <a:off x="0" y="6308725"/>
            <a:ext cx="12192000" cy="54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" name="Google Shape;51;p48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11" y="6465212"/>
            <a:ext cx="951065" cy="2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48"/>
          <p:cNvSpPr txBox="1">
            <a:spLocks noGrp="1"/>
          </p:cNvSpPr>
          <p:nvPr>
            <p:ph type="title"/>
          </p:nvPr>
        </p:nvSpPr>
        <p:spPr>
          <a:xfrm>
            <a:off x="276305" y="180000"/>
            <a:ext cx="1165217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Poppins Medium"/>
              <a:buNone/>
              <a:defRPr sz="4400" b="0" i="0" u="none" strike="noStrike" cap="none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body" idx="1"/>
          </p:nvPr>
        </p:nvSpPr>
        <p:spPr>
          <a:xfrm>
            <a:off x="276305" y="1800000"/>
            <a:ext cx="1165217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" name="Google Shape;58;p49">
            <a:extLst>
              <a:ext uri="{FF2B5EF4-FFF2-40B4-BE49-F238E27FC236}">
                <a16:creationId xmlns:a16="http://schemas.microsoft.com/office/drawing/2014/main" id="{0A4F8958-80A0-224E-8220-94F709AC65F6}"/>
              </a:ext>
            </a:extLst>
          </p:cNvPr>
          <p:cNvSpPr txBox="1">
            <a:spLocks/>
          </p:cNvSpPr>
          <p:nvPr userDrawn="1"/>
        </p:nvSpPr>
        <p:spPr>
          <a:xfrm>
            <a:off x="3614608" y="6362246"/>
            <a:ext cx="8421867" cy="23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903D97F-FB77-1E4A-850C-AC3511ABB0B6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87" r:id="rId9"/>
    <p:sldLayoutId id="2147483689" r:id="rId10"/>
    <p:sldLayoutId id="2147483691" r:id="rId11"/>
    <p:sldLayoutId id="2147483692" r:id="rId12"/>
    <p:sldLayoutId id="21474836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orient="horz" pos="38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icao.int/environmental-protection/Documents/Assembly/Resolution_A41-21_Climate_change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body" idx="2"/>
          </p:nvPr>
        </p:nvSpPr>
        <p:spPr>
          <a:xfrm>
            <a:off x="6710235" y="5478460"/>
            <a:ext cx="5040312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Prof.</a:t>
            </a:r>
            <a:r>
              <a:rPr lang="it-IT" dirty="0"/>
              <a:t> </a:t>
            </a:r>
            <a:r>
              <a:rPr lang="it-IT" sz="2800" dirty="0">
                <a:solidFill>
                  <a:schemeClr val="accent1"/>
                </a:solidFill>
              </a:rPr>
              <a:t>M.</a:t>
            </a:r>
            <a:r>
              <a:rPr lang="it-IT" sz="2800" dirty="0"/>
              <a:t> </a:t>
            </a:r>
            <a:r>
              <a:rPr lang="it-IT" sz="2800" b="1" dirty="0">
                <a:solidFill>
                  <a:schemeClr val="accent1"/>
                </a:solidFill>
              </a:rPr>
              <a:t>Prussi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66" name="Google Shape;166;p1"/>
          <p:cNvSpPr txBox="1">
            <a:spLocks noGrp="1"/>
          </p:cNvSpPr>
          <p:nvPr>
            <p:ph type="body" idx="1"/>
          </p:nvPr>
        </p:nvSpPr>
        <p:spPr>
          <a:xfrm>
            <a:off x="5932557" y="1349377"/>
            <a:ext cx="6025321" cy="3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None/>
            </a:pP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The role of </a:t>
            </a:r>
            <a:r>
              <a:rPr lang="en-US" sz="4000" b="1" dirty="0">
                <a:solidFill>
                  <a:schemeClr val="accent1"/>
                </a:solidFill>
              </a:rPr>
              <a:t>ICAO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and the </a:t>
            </a:r>
            <a:r>
              <a:rPr lang="en-US" sz="4000" b="1" dirty="0">
                <a:solidFill>
                  <a:schemeClr val="accent1"/>
                </a:solidFill>
              </a:rPr>
              <a:t>CORSIA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 for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None/>
            </a:pP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International aviation Carbon Neutrality</a:t>
            </a:r>
            <a:endParaRPr lang="it-IT" sz="4000" b="1" dirty="0">
              <a:solidFill>
                <a:schemeClr val="accent1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3B41A1D-6EB8-B68A-80DF-848401413965}"/>
              </a:ext>
            </a:extLst>
          </p:cNvPr>
          <p:cNvGrpSpPr/>
          <p:nvPr/>
        </p:nvGrpSpPr>
        <p:grpSpPr>
          <a:xfrm>
            <a:off x="424545" y="3960554"/>
            <a:ext cx="2521856" cy="1172455"/>
            <a:chOff x="632056" y="1145574"/>
            <a:chExt cx="5268326" cy="2283426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0FA6AF9F-502A-04A0-865B-20535831A704}"/>
                </a:ext>
              </a:extLst>
            </p:cNvPr>
            <p:cNvSpPr/>
            <p:nvPr/>
          </p:nvSpPr>
          <p:spPr>
            <a:xfrm>
              <a:off x="1324091" y="1543299"/>
              <a:ext cx="1908517" cy="13696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F</a:t>
              </a:r>
              <a:r>
                <a:rPr lang="it-IT" sz="2800" b="1" dirty="0">
                  <a:solidFill>
                    <a:srgbClr val="FFC000"/>
                  </a:solidFill>
                  <a:latin typeface="Arial Rounded MT Bold" panose="020F0704030504030204" pitchFamily="34" charset="0"/>
                </a:rPr>
                <a:t>4</a:t>
              </a:r>
              <a:r>
                <a:rPr lang="it-IT" sz="2800" b="1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F</a:t>
              </a: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DD4D80A3-6138-E2E4-5DBE-C714D7387508}"/>
                </a:ext>
              </a:extLst>
            </p:cNvPr>
            <p:cNvSpPr/>
            <p:nvPr/>
          </p:nvSpPr>
          <p:spPr>
            <a:xfrm>
              <a:off x="1694540" y="2463978"/>
              <a:ext cx="4205842" cy="9650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i="1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F</a:t>
              </a:r>
              <a:r>
                <a:rPr lang="it-IT" i="1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it</a:t>
              </a:r>
              <a:r>
                <a:rPr lang="it-IT" b="1" i="1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4F</a:t>
              </a:r>
              <a:r>
                <a:rPr lang="it-IT" i="1" dirty="0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oresight - </a:t>
              </a:r>
              <a:r>
                <a:rPr lang="it-IT" b="1" i="1" dirty="0" err="1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F</a:t>
              </a:r>
              <a:r>
                <a:rPr lang="it-IT" i="1" dirty="0" err="1">
                  <a:solidFill>
                    <a:srgbClr val="FFC000"/>
                  </a:solidFill>
                  <a:latin typeface="Arial Rounded MT Bold" panose="020F0704030504030204" pitchFamily="34" charset="77"/>
                </a:rPr>
                <a:t>uel</a:t>
              </a:r>
              <a:endParaRPr lang="it-IT" i="1" dirty="0">
                <a:solidFill>
                  <a:srgbClr val="FFC000"/>
                </a:solidFill>
                <a:latin typeface="Arial Rounded MT Bold" panose="020F0704030504030204" pitchFamily="34" charset="77"/>
              </a:endParaRPr>
            </a:p>
          </p:txBody>
        </p:sp>
        <p:pic>
          <p:nvPicPr>
            <p:cNvPr id="13" name="Elemento grafico 12" descr="Aeroplano contorno">
              <a:extLst>
                <a:ext uri="{FF2B5EF4-FFF2-40B4-BE49-F238E27FC236}">
                  <a16:creationId xmlns:a16="http://schemas.microsoft.com/office/drawing/2014/main" id="{E2443EB0-41AF-5074-89DF-DB6341284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056" y="1882355"/>
              <a:ext cx="720000" cy="720000"/>
            </a:xfrm>
            <a:prstGeom prst="rect">
              <a:avLst/>
            </a:prstGeom>
          </p:spPr>
        </p:pic>
        <p:pic>
          <p:nvPicPr>
            <p:cNvPr id="14" name="Elemento grafico 13" descr="Convertibile contorno">
              <a:extLst>
                <a:ext uri="{FF2B5EF4-FFF2-40B4-BE49-F238E27FC236}">
                  <a16:creationId xmlns:a16="http://schemas.microsoft.com/office/drawing/2014/main" id="{29E1BCC3-A611-DB49-ECE8-5605B198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0700" y="2602355"/>
              <a:ext cx="720000" cy="720000"/>
            </a:xfrm>
            <a:prstGeom prst="rect">
              <a:avLst/>
            </a:prstGeom>
          </p:spPr>
        </p:pic>
        <p:pic>
          <p:nvPicPr>
            <p:cNvPr id="15" name="Elemento grafico 14" descr="Spese di spedizione contorno">
              <a:extLst>
                <a:ext uri="{FF2B5EF4-FFF2-40B4-BE49-F238E27FC236}">
                  <a16:creationId xmlns:a16="http://schemas.microsoft.com/office/drawing/2014/main" id="{ACC1E359-6E4A-2A28-8D25-248E93724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7648" y="1145574"/>
              <a:ext cx="720000" cy="720000"/>
            </a:xfrm>
            <a:prstGeom prst="rect">
              <a:avLst/>
            </a:prstGeom>
          </p:spPr>
        </p:pic>
        <p:cxnSp>
          <p:nvCxnSpPr>
            <p:cNvPr id="16" name="Connettore diritto 13">
              <a:extLst>
                <a:ext uri="{FF2B5EF4-FFF2-40B4-BE49-F238E27FC236}">
                  <a16:creationId xmlns:a16="http://schemas.microsoft.com/office/drawing/2014/main" id="{5D68918B-E0F5-DA1F-B9D0-38D5F6B069CE}"/>
                </a:ext>
              </a:extLst>
            </p:cNvPr>
            <p:cNvCxnSpPr/>
            <p:nvPr/>
          </p:nvCxnSpPr>
          <p:spPr>
            <a:xfrm>
              <a:off x="1535107" y="1783050"/>
              <a:ext cx="112541" cy="1406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nettore diritto 14">
              <a:extLst>
                <a:ext uri="{FF2B5EF4-FFF2-40B4-BE49-F238E27FC236}">
                  <a16:creationId xmlns:a16="http://schemas.microsoft.com/office/drawing/2014/main" id="{77C092D6-8F75-457A-AFE9-F645BF2997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3208" y="2519081"/>
              <a:ext cx="114440" cy="1481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20184D3D-DEDC-4053-F84A-38DCE25FFEDF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H="1">
              <a:off x="1324091" y="2228137"/>
              <a:ext cx="211017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"/>
    </mc:Choice>
    <mc:Fallback xmlns="">
      <p:transition spd="slow" advTm="141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959DD-F87D-DF92-2F13-6F83587C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9D741-E01E-656A-B24E-DC6BF1ED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0"/>
            <a:ext cx="11340000" cy="742713"/>
          </a:xfrm>
        </p:spPr>
        <p:txBody>
          <a:bodyPr/>
          <a:lstStyle/>
          <a:p>
            <a:r>
              <a:rPr lang="it-IT" sz="4000" dirty="0" err="1"/>
              <a:t>What</a:t>
            </a:r>
            <a:r>
              <a:rPr lang="it-IT" sz="4000" dirty="0"/>
              <a:t> </a:t>
            </a:r>
            <a:r>
              <a:rPr lang="it-IT" sz="4000" dirty="0" err="1"/>
              <a:t>is</a:t>
            </a:r>
            <a:r>
              <a:rPr lang="it-IT" sz="4000" dirty="0"/>
              <a:t> a SAF in the ICAO </a:t>
            </a:r>
            <a:r>
              <a:rPr lang="it-IT" sz="4000" dirty="0" err="1"/>
              <a:t>context</a:t>
            </a:r>
            <a:r>
              <a:rPr lang="it-IT" sz="4000" dirty="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8BD8C-3988-D09E-2016-9118D2546BDB}"/>
              </a:ext>
            </a:extLst>
          </p:cNvPr>
          <p:cNvSpPr/>
          <p:nvPr/>
        </p:nvSpPr>
        <p:spPr>
          <a:xfrm>
            <a:off x="216987" y="985686"/>
            <a:ext cx="54902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9474E"/>
                </a:solidFill>
                <a:latin typeface="arial" panose="020B0604020202020204" pitchFamily="34" charset="0"/>
              </a:rPr>
              <a:t>CORSIA Eligible Fuels (</a:t>
            </a:r>
            <a:r>
              <a:rPr lang="en-US" sz="2800" b="1" dirty="0">
                <a:solidFill>
                  <a:srgbClr val="39474E"/>
                </a:solidFill>
                <a:latin typeface="arial" panose="020B0604020202020204" pitchFamily="34" charset="0"/>
              </a:rPr>
              <a:t>CEF</a:t>
            </a:r>
            <a:r>
              <a:rPr lang="en-US" sz="2800" dirty="0">
                <a:solidFill>
                  <a:srgbClr val="39474E"/>
                </a:solidFill>
                <a:latin typeface="arial" panose="020B0604020202020204" pitchFamily="34" charset="0"/>
              </a:rPr>
              <a:t>):</a:t>
            </a:r>
          </a:p>
          <a:p>
            <a:endParaRPr lang="en-US" sz="1800" dirty="0">
              <a:solidFill>
                <a:srgbClr val="39474E"/>
              </a:solidFill>
              <a:latin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SAF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: Sustainable Aviation Fuels are defined as 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renewable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or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waste-derived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aviation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fuels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 that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meets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the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CORSIA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Sustainability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Criteria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9474E"/>
              </a:solidFill>
              <a:latin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LCAF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: Lower Carbon Aviation Fuels are defined as a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fossil-based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aviation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fuel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that 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meets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the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CORSIA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Sustainability</a:t>
            </a:r>
            <a:r>
              <a:rPr lang="en-US" sz="16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9474E"/>
                </a:solidFill>
                <a:latin typeface="arial" panose="020B0604020202020204" pitchFamily="34" charset="0"/>
              </a:rPr>
              <a:t>Criteria.</a:t>
            </a:r>
            <a:endParaRPr lang="it-IT" sz="16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583A6F-C385-6CDD-6904-F4D011DE9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DFFC84-B59A-5B53-93C8-7E347D46764C}"/>
              </a:ext>
            </a:extLst>
          </p:cNvPr>
          <p:cNvSpPr txBox="1"/>
          <p:nvPr/>
        </p:nvSpPr>
        <p:spPr>
          <a:xfrm>
            <a:off x="6149803" y="1503987"/>
            <a:ext cx="4964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CEF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shall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provide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9474E"/>
                </a:solidFill>
                <a:latin typeface="arial" panose="020B0604020202020204" pitchFamily="34" charset="0"/>
              </a:rPr>
              <a:t>environmental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benefits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in </a:t>
            </a:r>
            <a:r>
              <a:rPr lang="it-IT" sz="1800" b="1" dirty="0" err="1">
                <a:solidFill>
                  <a:srgbClr val="39474E"/>
                </a:solidFill>
                <a:latin typeface="arial" panose="020B0604020202020204" pitchFamily="34" charset="0"/>
              </a:rPr>
              <a:t>terms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of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a net 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CO2 </a:t>
            </a:r>
            <a:r>
              <a:rPr lang="it-IT" sz="1800" b="1" dirty="0" err="1">
                <a:solidFill>
                  <a:srgbClr val="39474E"/>
                </a:solidFill>
                <a:latin typeface="arial" panose="020B0604020202020204" pitchFamily="34" charset="0"/>
              </a:rPr>
              <a:t>reduction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 of </a:t>
            </a:r>
            <a:r>
              <a:rPr lang="it-IT" sz="1800" b="1" dirty="0" err="1">
                <a:solidFill>
                  <a:srgbClr val="39474E"/>
                </a:solidFill>
                <a:latin typeface="arial" panose="020B0604020202020204" pitchFamily="34" charset="0"/>
              </a:rPr>
              <a:t>at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39474E"/>
                </a:solidFill>
                <a:latin typeface="arial" panose="020B0604020202020204" pitchFamily="34" charset="0"/>
              </a:rPr>
              <a:t>least</a:t>
            </a:r>
            <a:r>
              <a:rPr lang="it-IT" sz="1800" b="1" dirty="0">
                <a:solidFill>
                  <a:srgbClr val="39474E"/>
                </a:solidFill>
                <a:latin typeface="arial" panose="020B0604020202020204" pitchFamily="34" charset="0"/>
              </a:rPr>
              <a:t> 10% 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compared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to the baseline 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fossil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kerosene (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equal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 to 89 gCO2e/MJ for jet </a:t>
            </a:r>
            <a:r>
              <a:rPr lang="it-IT" sz="1800" dirty="0" err="1">
                <a:solidFill>
                  <a:srgbClr val="39474E"/>
                </a:solidFill>
                <a:latin typeface="arial" panose="020B0604020202020204" pitchFamily="34" charset="0"/>
              </a:rPr>
              <a:t>fuel</a:t>
            </a:r>
            <a:r>
              <a:rPr lang="it-IT" sz="1800" dirty="0">
                <a:solidFill>
                  <a:srgbClr val="39474E"/>
                </a:solidFill>
                <a:latin typeface="arial" panose="020B0604020202020204" pitchFamily="34" charset="0"/>
              </a:rPr>
              <a:t>).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7FCA8C4-BE40-E6F9-0686-D96D6952D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641" y="3133327"/>
            <a:ext cx="5151023" cy="2904579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 rot="16200000">
            <a:off x="8916820" y="3105834"/>
            <a:ext cx="574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Prussi</a:t>
            </a:r>
            <a:r>
              <a:rPr lang="en-US" sz="1200" dirty="0"/>
              <a:t>, </a:t>
            </a:r>
            <a:r>
              <a:rPr lang="en-US" sz="1200" dirty="0" err="1"/>
              <a:t>Matteo</a:t>
            </a:r>
            <a:r>
              <a:rPr lang="en-US" sz="1200" dirty="0"/>
              <a:t>, et al. "CORSIA: The first internationally adopted approach to calculate life-cycle GHG emissions for aviation fuels." </a:t>
            </a:r>
            <a:r>
              <a:rPr lang="en-US" sz="1200" i="1" dirty="0"/>
              <a:t>Renewable and Sustainable Energy Reviews</a:t>
            </a:r>
            <a:r>
              <a:rPr lang="en-US" sz="1200" dirty="0"/>
              <a:t> 150 (2021): 111398.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0BED62-F259-78E5-977D-0469A3C9B315}"/>
              </a:ext>
            </a:extLst>
          </p:cNvPr>
          <p:cNvGrpSpPr/>
          <p:nvPr/>
        </p:nvGrpSpPr>
        <p:grpSpPr>
          <a:xfrm>
            <a:off x="230932" y="3465707"/>
            <a:ext cx="5304348" cy="2572199"/>
            <a:chOff x="427131" y="1976284"/>
            <a:chExt cx="5627441" cy="270190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5994317-7CE2-1D77-AC38-925C20255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7131" y="1976284"/>
              <a:ext cx="5627441" cy="262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E22102E-D5F9-5F61-0856-EBFE6656A1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1833" y="4214449"/>
              <a:ext cx="1402653" cy="463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8"/>
          <p:cNvSpPr/>
          <p:nvPr/>
        </p:nvSpPr>
        <p:spPr>
          <a:xfrm rot="16200000">
            <a:off x="-1091319" y="4646800"/>
            <a:ext cx="27126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https://rsb.org/rsb-corsia-certification/</a:t>
            </a:r>
          </a:p>
        </p:txBody>
      </p: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9125B412-42BA-F5E4-464D-9AA4278DDA5F}"/>
              </a:ext>
            </a:extLst>
          </p:cNvPr>
          <p:cNvCxnSpPr>
            <a:cxnSpLocks/>
            <a:stCxn id="6" idx="3"/>
            <a:endCxn id="4" idx="0"/>
          </p:cNvCxnSpPr>
          <p:nvPr/>
        </p:nvCxnSpPr>
        <p:spPr>
          <a:xfrm flipV="1">
            <a:off x="5707215" y="1503987"/>
            <a:ext cx="2924937" cy="743583"/>
          </a:xfrm>
          <a:prstGeom prst="curvedConnector4">
            <a:avLst>
              <a:gd name="adj1" fmla="val 7566"/>
              <a:gd name="adj2" fmla="val 200446"/>
            </a:avLst>
          </a:prstGeom>
          <a:ln w="19050">
            <a:solidFill>
              <a:schemeClr val="accent3">
                <a:lumMod val="2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7562C0D4-A27D-4DF6-4B48-461703B8704B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3525078" y="2247570"/>
            <a:ext cx="2182137" cy="1283757"/>
          </a:xfrm>
          <a:prstGeom prst="curvedConnector3">
            <a:avLst>
              <a:gd name="adj1" fmla="val -10476"/>
            </a:avLst>
          </a:prstGeom>
          <a:ln w="19050">
            <a:solidFill>
              <a:srgbClr val="00206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6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CEF53B-637B-2803-1BF9-23E26513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86504" y="2861739"/>
            <a:ext cx="6165952" cy="782357"/>
          </a:xfrm>
        </p:spPr>
        <p:txBody>
          <a:bodyPr/>
          <a:lstStyle/>
          <a:p>
            <a:r>
              <a:rPr lang="es-ES" b="1" dirty="0" err="1"/>
              <a:t>What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sustainability</a:t>
            </a:r>
            <a:r>
              <a:rPr lang="es-ES" b="1" dirty="0"/>
              <a:t> </a:t>
            </a:r>
            <a:r>
              <a:rPr lang="es-ES" b="1" dirty="0" err="1"/>
              <a:t>about</a:t>
            </a:r>
            <a:r>
              <a:rPr lang="es-ES" b="1" dirty="0"/>
              <a:t>?</a:t>
            </a:r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E6ED0C7-4EB5-D5AA-6FFE-9AF2C81C7BED}"/>
              </a:ext>
            </a:extLst>
          </p:cNvPr>
          <p:cNvGrpSpPr/>
          <p:nvPr/>
        </p:nvGrpSpPr>
        <p:grpSpPr>
          <a:xfrm>
            <a:off x="2101241" y="169941"/>
            <a:ext cx="7874427" cy="6036647"/>
            <a:chOff x="2362499" y="1766234"/>
            <a:chExt cx="6338569" cy="4907280"/>
          </a:xfrm>
        </p:grpSpPr>
        <p:pic>
          <p:nvPicPr>
            <p:cNvPr id="35" name="Imagen 34" descr="Tabla  Descripción generada automáticamente">
              <a:extLst>
                <a:ext uri="{FF2B5EF4-FFF2-40B4-BE49-F238E27FC236}">
                  <a16:creationId xmlns:a16="http://schemas.microsoft.com/office/drawing/2014/main" id="{EB05620F-2D4A-D12B-FE37-2BC29325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499" y="1766234"/>
              <a:ext cx="6338569" cy="4907280"/>
            </a:xfrm>
            <a:prstGeom prst="rect">
              <a:avLst/>
            </a:prstGeom>
          </p:spPr>
        </p:pic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0FC958B9-AD18-F1DE-4E8A-9D394177AAB2}"/>
                </a:ext>
              </a:extLst>
            </p:cNvPr>
            <p:cNvSpPr/>
            <p:nvPr/>
          </p:nvSpPr>
          <p:spPr>
            <a:xfrm>
              <a:off x="2413000" y="1835730"/>
              <a:ext cx="1351280" cy="23200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37B9B9A3-4724-8BA9-4169-14D533297935}"/>
                </a:ext>
              </a:extLst>
            </p:cNvPr>
            <p:cNvSpPr/>
            <p:nvPr/>
          </p:nvSpPr>
          <p:spPr>
            <a:xfrm>
              <a:off x="3728719" y="1835730"/>
              <a:ext cx="2026921" cy="232000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56125B15-70AF-E191-861F-135D8670E35D}"/>
                </a:ext>
              </a:extLst>
            </p:cNvPr>
            <p:cNvSpPr/>
            <p:nvPr/>
          </p:nvSpPr>
          <p:spPr>
            <a:xfrm>
              <a:off x="5677356" y="1835730"/>
              <a:ext cx="2958644" cy="2320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033BBFFF-7957-7387-C5A1-7A07E47439B3}"/>
                </a:ext>
              </a:extLst>
            </p:cNvPr>
            <p:cNvCxnSpPr/>
            <p:nvPr/>
          </p:nvCxnSpPr>
          <p:spPr>
            <a:xfrm>
              <a:off x="2687320" y="2555240"/>
              <a:ext cx="7670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26FA1866-0663-9108-6C51-1DEEA26A0AB4}"/>
                </a:ext>
              </a:extLst>
            </p:cNvPr>
            <p:cNvCxnSpPr/>
            <p:nvPr/>
          </p:nvCxnSpPr>
          <p:spPr>
            <a:xfrm>
              <a:off x="2519680" y="2717800"/>
              <a:ext cx="7670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A0B08DCC-B517-357E-9200-CA6D094D795A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67" y="2626360"/>
              <a:ext cx="1784273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41A8B5F-351C-2582-0566-765EB9B18536}"/>
                </a:ext>
              </a:extLst>
            </p:cNvPr>
            <p:cNvCxnSpPr/>
            <p:nvPr/>
          </p:nvCxnSpPr>
          <p:spPr>
            <a:xfrm>
              <a:off x="3818967" y="2788920"/>
              <a:ext cx="767080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B3EFF3E-C7A5-1B23-DF9D-C8396248A19E}"/>
                </a:ext>
              </a:extLst>
            </p:cNvPr>
            <p:cNvCxnSpPr>
              <a:cxnSpLocks/>
            </p:cNvCxnSpPr>
            <p:nvPr/>
          </p:nvCxnSpPr>
          <p:spPr>
            <a:xfrm>
              <a:off x="5795087" y="2626360"/>
              <a:ext cx="2073833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304EEE68-E2FF-3C28-5B18-A7990D012D8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560" y="2468880"/>
              <a:ext cx="1144342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189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57">
            <a:extLst>
              <a:ext uri="{FF2B5EF4-FFF2-40B4-BE49-F238E27FC236}">
                <a16:creationId xmlns:a16="http://schemas.microsoft.com/office/drawing/2014/main" id="{F446224E-56CD-D902-F29C-F94239AFD2D8}"/>
              </a:ext>
            </a:extLst>
          </p:cNvPr>
          <p:cNvSpPr txBox="1"/>
          <p:nvPr/>
        </p:nvSpPr>
        <p:spPr>
          <a:xfrm rot="16200000">
            <a:off x="-2699421" y="2752838"/>
            <a:ext cx="63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" sz="1000" dirty="0">
                <a:solidFill>
                  <a:schemeClr val="tx1"/>
                </a:solidFill>
              </a:rPr>
              <a:t>Fuente:</a:t>
            </a:r>
            <a:r>
              <a:rPr lang="de-DE" sz="1000" dirty="0">
                <a:solidFill>
                  <a:schemeClr val="tx1"/>
                </a:solidFill>
              </a:rPr>
              <a:t>Presentación de la OACI “Introducción a los combustibles de aviación sostenibles”, </a:t>
            </a:r>
            <a:r>
              <a:rPr lang="de-DE" sz="1000" dirty="0" err="1">
                <a:solidFill>
                  <a:schemeClr val="tx1"/>
                </a:solidFill>
              </a:rPr>
              <a:t>serie</a:t>
            </a:r>
            <a:r>
              <a:rPr lang="de-DE" sz="1000" dirty="0">
                <a:solidFill>
                  <a:schemeClr val="tx1"/>
                </a:solidFill>
              </a:rPr>
              <a:t> ACT-SAFn1</a:t>
            </a:r>
          </a:p>
          <a:p>
            <a:pPr algn="l" rtl="0"/>
            <a:r>
              <a:rPr lang="de-DE" sz="1000" b="1" dirty="0">
                <a:solidFill>
                  <a:schemeClr val="tx1"/>
                </a:solidFill>
              </a:rPr>
              <a:t>* NOTA</a:t>
            </a:r>
            <a:r>
              <a:rPr lang="de-DE" sz="1000" dirty="0">
                <a:solidFill>
                  <a:schemeClr val="tx1"/>
                </a:solidFill>
              </a:rPr>
              <a:t>:En el momento de la presentación de la serie ACT-SAF n.° 1 en noviembre de 2022, los criterios de sostenibilidad para el LCAF estaban siendo analizados por el Consejo de la OACI. Desde entonces, se han aprobado y están disponibles en el sitio web de la OACI.</a:t>
            </a:r>
            <a:endParaRPr lang="en-GB" sz="1000" dirty="0">
              <a:solidFill>
                <a:schemeClr val="tx1"/>
              </a:solidFill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A5F0803F-7815-F142-348B-FBEEC10D3B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355" y="982650"/>
            <a:ext cx="925290" cy="9144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1E7E810C-E11E-0F58-8B36-B509FE9C0B06}"/>
              </a:ext>
            </a:extLst>
          </p:cNvPr>
          <p:cNvGrpSpPr/>
          <p:nvPr/>
        </p:nvGrpSpPr>
        <p:grpSpPr>
          <a:xfrm>
            <a:off x="801189" y="361407"/>
            <a:ext cx="11198973" cy="5473750"/>
            <a:chOff x="1027797" y="702365"/>
            <a:chExt cx="11002845" cy="53766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87" b="6015"/>
            <a:stretch/>
          </p:blipFill>
          <p:spPr>
            <a:xfrm>
              <a:off x="1027797" y="982650"/>
              <a:ext cx="11002845" cy="5096346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338C5AE5-C774-6D9E-466A-091CE85B7B8D}"/>
                </a:ext>
              </a:extLst>
            </p:cNvPr>
            <p:cNvSpPr/>
            <p:nvPr/>
          </p:nvSpPr>
          <p:spPr bwMode="auto">
            <a:xfrm>
              <a:off x="10344518" y="702365"/>
              <a:ext cx="925290" cy="11372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886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3" y="965008"/>
            <a:ext cx="9541670" cy="61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223" y="130522"/>
            <a:ext cx="10515600" cy="782357"/>
          </a:xfrm>
        </p:spPr>
        <p:txBody>
          <a:bodyPr/>
          <a:lstStyle/>
          <a:p>
            <a:r>
              <a:rPr lang="it-IT" dirty="0"/>
              <a:t>GHG accounting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49374"/>
            <a:ext cx="10382420" cy="540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8140059" y="25783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Prussi</a:t>
            </a:r>
            <a:r>
              <a:rPr lang="en-US" dirty="0"/>
              <a:t>, </a:t>
            </a:r>
            <a:r>
              <a:rPr lang="en-US" dirty="0" err="1"/>
              <a:t>Matteo</a:t>
            </a:r>
            <a:r>
              <a:rPr lang="en-US" dirty="0"/>
              <a:t>, et al. "CORSIA: The first internationally adopted approach to calculate life-cycle GHG emissions for aviation fuels." </a:t>
            </a:r>
            <a:r>
              <a:rPr lang="en-US" i="1" dirty="0"/>
              <a:t>Renewable and Sustainable Energy Reviews</a:t>
            </a:r>
            <a:r>
              <a:rPr lang="en-US" dirty="0"/>
              <a:t> 150 (2021): 111398.</a:t>
            </a:r>
          </a:p>
        </p:txBody>
      </p:sp>
    </p:spTree>
    <p:extLst>
      <p:ext uri="{BB962C8B-B14F-4D97-AF65-F5344CB8AC3E}">
        <p14:creationId xmlns:p14="http://schemas.microsoft.com/office/powerpoint/2010/main" val="4903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35FC3-1ED3-E6C6-B4A5-FF913CFE6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44420-5EFE-627E-0247-077EAD80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258357" y="3006902"/>
            <a:ext cx="5007646" cy="726390"/>
          </a:xfrm>
        </p:spPr>
        <p:txBody>
          <a:bodyPr/>
          <a:lstStyle/>
          <a:p>
            <a:r>
              <a:rPr lang="it-IT" dirty="0"/>
              <a:t>CORSIA methodology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D1BDB0-49DA-B2FF-5238-B67FE0441641}"/>
              </a:ext>
            </a:extLst>
          </p:cNvPr>
          <p:cNvSpPr/>
          <p:nvPr/>
        </p:nvSpPr>
        <p:spPr>
          <a:xfrm rot="16200000">
            <a:off x="8592811" y="2447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Prussi</a:t>
            </a:r>
            <a:r>
              <a:rPr lang="en-US" dirty="0"/>
              <a:t>, </a:t>
            </a:r>
            <a:r>
              <a:rPr lang="en-US" dirty="0" err="1"/>
              <a:t>Matteo</a:t>
            </a:r>
            <a:r>
              <a:rPr lang="en-US" dirty="0"/>
              <a:t>, et al. "CORSIA: The first internationally adopted approach to calculate life-cycle GHG emissions for aviation fuels." </a:t>
            </a:r>
            <a:r>
              <a:rPr lang="en-US" i="1" dirty="0"/>
              <a:t>Renewable and Sustainable Energy Reviews</a:t>
            </a:r>
            <a:r>
              <a:rPr lang="en-US" dirty="0"/>
              <a:t> 150 (2021): 111398.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CBC5D1-6363-00FC-1086-2133861E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08" y="97876"/>
            <a:ext cx="8135698" cy="61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5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601081" y="171335"/>
            <a:ext cx="10331427" cy="716602"/>
          </a:xfrm>
          <a:prstGeom prst="rect">
            <a:avLst/>
          </a:prstGeom>
        </p:spPr>
        <p:txBody>
          <a:bodyPr/>
          <a:lstStyle>
            <a:lvl1pPr algn="ctr" defTabSz="914378" rtl="0" eaLnBrk="1" latinLnBrk="0" hangingPunct="1">
              <a:spcBef>
                <a:spcPct val="0"/>
              </a:spcBef>
              <a:buNone/>
              <a:defRPr sz="44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116427">
              <a:defRPr/>
            </a:pPr>
            <a:r>
              <a:rPr lang="en-US" sz="4400" dirty="0">
                <a:solidFill>
                  <a:schemeClr val="accent1"/>
                </a:solidFill>
                <a:latin typeface="Poppins Medium"/>
                <a:cs typeface="Poppins Medium"/>
                <a:sym typeface="Poppins Medium"/>
              </a:rPr>
              <a:t>Default life cycle emissions values </a:t>
            </a:r>
            <a:endParaRPr lang="en-CA" sz="4400" dirty="0">
              <a:solidFill>
                <a:schemeClr val="accent1"/>
              </a:solidFill>
              <a:latin typeface="Poppins Medium"/>
              <a:cs typeface="Poppins Medium"/>
              <a:sym typeface="Poppins Medium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07A480-C86F-4066-A04A-73FEB8C74B69}"/>
              </a:ext>
            </a:extLst>
          </p:cNvPr>
          <p:cNvSpPr txBox="1">
            <a:spLocks/>
          </p:cNvSpPr>
          <p:nvPr/>
        </p:nvSpPr>
        <p:spPr>
          <a:xfrm>
            <a:off x="820568" y="1215919"/>
            <a:ext cx="10393193" cy="3924566"/>
          </a:xfrm>
          <a:prstGeom prst="rect">
            <a:avLst/>
          </a:prstGeom>
        </p:spPr>
        <p:txBody>
          <a:bodyPr vert="horz" lIns="83738" tIns="41869" rIns="83738" bIns="41869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1pPr>
            <a:lvl2pPr marL="1028700" indent="-34290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100" kern="1200">
                <a:solidFill>
                  <a:srgbClr val="279DD9"/>
                </a:solidFill>
                <a:latin typeface="+mn-lt"/>
                <a:ea typeface="+mn-ea"/>
                <a:cs typeface="Arial" pitchFamily="34" charset="0"/>
              </a:defRPr>
            </a:lvl2pPr>
            <a:lvl3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>
                <a:solidFill>
                  <a:srgbClr val="5A6870"/>
                </a:solidFill>
                <a:latin typeface="+mn-lt"/>
                <a:ea typeface="+mn-ea"/>
                <a:cs typeface="Arial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5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CA" sz="15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37341">
              <a:lnSpc>
                <a:spcPct val="120000"/>
              </a:lnSpc>
              <a:buNone/>
              <a:defRPr/>
            </a:pPr>
            <a:r>
              <a:rPr lang="en-US" sz="2198" b="1">
                <a:latin typeface="Calibri"/>
              </a:rPr>
              <a:t> </a:t>
            </a:r>
          </a:p>
          <a:p>
            <a:pPr marL="0" indent="0" defTabSz="837341">
              <a:lnSpc>
                <a:spcPct val="120000"/>
              </a:lnSpc>
              <a:buNone/>
              <a:defRPr/>
            </a:pPr>
            <a:endParaRPr lang="en-US" sz="2442" b="1">
              <a:latin typeface="Calibri"/>
            </a:endParaRPr>
          </a:p>
          <a:p>
            <a:pPr marL="0" indent="0" defTabSz="837341">
              <a:lnSpc>
                <a:spcPct val="120000"/>
              </a:lnSpc>
              <a:buNone/>
              <a:defRPr/>
            </a:pPr>
            <a:endParaRPr lang="en-US" sz="1343" b="1"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8633829" y="3286159"/>
            <a:ext cx="476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37362">
              <a:defRPr/>
            </a:pPr>
            <a:r>
              <a:rPr lang="en-CA" sz="1100" dirty="0">
                <a:solidFill>
                  <a:schemeClr val="bg2"/>
                </a:solidFill>
                <a:latin typeface="+mj-lt"/>
              </a:rPr>
              <a:t>https://www.icao.int/environmental-protection/CORSIA/Documents/CORSIA_Eligible_Fuels/ICAO%20document%2006%20-%20Default%20Life%20Cycle%20Emissions%20-%20March%202024.pdf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24F67F-6600-F628-F129-D2A91E981FD5}"/>
              </a:ext>
            </a:extLst>
          </p:cNvPr>
          <p:cNvSpPr txBox="1">
            <a:spLocks/>
          </p:cNvSpPr>
          <p:nvPr/>
        </p:nvSpPr>
        <p:spPr>
          <a:xfrm>
            <a:off x="216277" y="1994262"/>
            <a:ext cx="3035066" cy="40925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solidFill>
                  <a:schemeClr val="bg2"/>
                </a:solidFill>
                <a:latin typeface="+mn-lt"/>
              </a:rPr>
              <a:t>Core</a:t>
            </a:r>
            <a:r>
              <a:rPr lang="en-US" sz="2200" b="1" dirty="0">
                <a:solidFill>
                  <a:schemeClr val="bg2"/>
                </a:solidFill>
                <a:latin typeface="+mn-lt"/>
              </a:rPr>
              <a:t> Default LCA values </a:t>
            </a:r>
            <a:r>
              <a:rPr lang="en-US" sz="2200" dirty="0">
                <a:solidFill>
                  <a:schemeClr val="bg2"/>
                </a:solidFill>
                <a:latin typeface="+mn-lt"/>
              </a:rPr>
              <a:t>depend</a:t>
            </a:r>
            <a:r>
              <a:rPr lang="en-US" sz="2200" b="1" dirty="0">
                <a:solidFill>
                  <a:schemeClr val="bg2"/>
                </a:solidFill>
                <a:latin typeface="+mn-lt"/>
              </a:rPr>
              <a:t> on: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+mn-lt"/>
              </a:rPr>
              <a:t>feedstock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+mn-lt"/>
              </a:rPr>
              <a:t>conversion process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+mn-lt"/>
              </a:rPr>
              <a:t>pathway specification</a:t>
            </a:r>
          </a:p>
          <a:p>
            <a:pPr algn="l"/>
            <a:endParaRPr lang="en-US" sz="2200" b="1" dirty="0">
              <a:solidFill>
                <a:schemeClr val="bg2"/>
              </a:solidFill>
              <a:latin typeface="+mn-lt"/>
            </a:endParaRPr>
          </a:p>
          <a:p>
            <a:pPr algn="l"/>
            <a:r>
              <a:rPr lang="en-US" sz="2200" b="1" dirty="0">
                <a:solidFill>
                  <a:schemeClr val="bg2"/>
                </a:solidFill>
                <a:latin typeface="+mn-lt"/>
              </a:rPr>
              <a:t>Region is </a:t>
            </a:r>
            <a:r>
              <a:rPr lang="en-US" sz="2200" dirty="0">
                <a:solidFill>
                  <a:schemeClr val="bg2"/>
                </a:solidFill>
                <a:latin typeface="+mn-lt"/>
              </a:rPr>
              <a:t>only</a:t>
            </a:r>
            <a:r>
              <a:rPr lang="en-US" sz="2200" b="1" dirty="0">
                <a:solidFill>
                  <a:schemeClr val="bg2"/>
                </a:solidFill>
                <a:latin typeface="+mn-lt"/>
              </a:rPr>
              <a:t> relevant to ILUC values</a:t>
            </a:r>
          </a:p>
          <a:p>
            <a:pPr algn="l"/>
            <a:endParaRPr lang="en-US" sz="2200" b="1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6E7AAA4-B78E-1A54-FFBE-2186DDF35418}"/>
              </a:ext>
            </a:extLst>
          </p:cNvPr>
          <p:cNvGrpSpPr/>
          <p:nvPr/>
        </p:nvGrpSpPr>
        <p:grpSpPr>
          <a:xfrm>
            <a:off x="2878663" y="945939"/>
            <a:ext cx="7565657" cy="5405506"/>
            <a:chOff x="3322846" y="1356547"/>
            <a:chExt cx="6301879" cy="45184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846" y="1356547"/>
              <a:ext cx="6301879" cy="451849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DCACC4B-A5F3-ED52-D46A-3D2FE439206A}"/>
                </a:ext>
              </a:extLst>
            </p:cNvPr>
            <p:cNvSpPr/>
            <p:nvPr/>
          </p:nvSpPr>
          <p:spPr>
            <a:xfrm>
              <a:off x="5299974" y="1582870"/>
              <a:ext cx="2956264" cy="27543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4A04C6-D4FE-85E1-299D-591FB6E7AF7E}"/>
                </a:ext>
              </a:extLst>
            </p:cNvPr>
            <p:cNvSpPr/>
            <p:nvPr/>
          </p:nvSpPr>
          <p:spPr>
            <a:xfrm>
              <a:off x="4310433" y="1955272"/>
              <a:ext cx="2956264" cy="4271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</p:grp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CD361C9-5652-744E-FE73-E56A3306D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D323FC31-F57A-F337-586E-EC32C1CD52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27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"/>
          <p:cNvSpPr txBox="1">
            <a:spLocks noGrp="1"/>
          </p:cNvSpPr>
          <p:nvPr>
            <p:ph type="title"/>
          </p:nvPr>
        </p:nvSpPr>
        <p:spPr>
          <a:xfrm>
            <a:off x="-9939" y="86830"/>
            <a:ext cx="12192000" cy="64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lang="en-US" dirty="0"/>
              <a:t>The crediting formula: every grams count!</a:t>
            </a:r>
            <a:endParaRPr dirty="0"/>
          </a:p>
        </p:txBody>
      </p:sp>
      <p:sp>
        <p:nvSpPr>
          <p:cNvPr id="368" name="Google Shape;368;p15"/>
          <p:cNvSpPr txBox="1">
            <a:spLocks noGrp="1"/>
          </p:cNvSpPr>
          <p:nvPr>
            <p:ph type="sldNum" idx="12"/>
          </p:nvPr>
        </p:nvSpPr>
        <p:spPr>
          <a:xfrm>
            <a:off x="-2246086" y="644343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369" name="Google Shape;369;p15"/>
          <p:cNvSpPr txBox="1"/>
          <p:nvPr/>
        </p:nvSpPr>
        <p:spPr>
          <a:xfrm>
            <a:off x="342738" y="5181847"/>
            <a:ext cx="11349254" cy="64633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reduction of offsetting obligations from the use of SAF scales with the life-cycle GHG emissions benefit per unit SAF, and with the amount of SAF used. </a:t>
            </a:r>
            <a:endParaRPr/>
          </a:p>
        </p:txBody>
      </p:sp>
      <p:sp>
        <p:nvSpPr>
          <p:cNvPr id="370" name="Google Shape;370;p15"/>
          <p:cNvSpPr txBox="1"/>
          <p:nvPr/>
        </p:nvSpPr>
        <p:spPr>
          <a:xfrm>
            <a:off x="2107621" y="2441403"/>
            <a:ext cx="7166610" cy="1030218"/>
          </a:xfrm>
          <a:prstGeom prst="rect">
            <a:avLst/>
          </a:pr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stretch>
              <a:fillRect t="-127149" b="-1703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71" name="Google Shape;371;p15"/>
          <p:cNvSpPr txBox="1"/>
          <p:nvPr/>
        </p:nvSpPr>
        <p:spPr>
          <a:xfrm>
            <a:off x="366812" y="3197802"/>
            <a:ext cx="24613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Emissions reduction</a:t>
            </a:r>
            <a:br>
              <a:rPr lang="en-US" sz="1800" i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 year y</a:t>
            </a:r>
            <a:endParaRPr sz="1800" b="1" i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262421" y="1534377"/>
            <a:ext cx="42787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Fuel Conversion Factor: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fixed value: 3.16 for jet fuel, 3.10 for AvGas (kg CO</a:t>
            </a:r>
            <a:r>
              <a:rPr lang="en-US" sz="1800" i="1" baseline="-25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i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/ kg fuel)</a:t>
            </a:r>
            <a:endParaRPr sz="1800" b="1" i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5"/>
          <p:cNvSpPr txBox="1"/>
          <p:nvPr/>
        </p:nvSpPr>
        <p:spPr>
          <a:xfrm>
            <a:off x="2948929" y="3844132"/>
            <a:ext cx="29897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Total Mass of CEF claimed </a:t>
            </a:r>
            <a:br>
              <a:rPr lang="en-US" sz="1800" i="1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>
                <a:solidFill>
                  <a:srgbClr val="FF7E79"/>
                </a:solidFill>
                <a:latin typeface="Calibri"/>
                <a:ea typeface="Calibri"/>
                <a:cs typeface="Calibri"/>
                <a:sym typeface="Calibri"/>
              </a:rPr>
              <a:t>in year y, by fuel type f</a:t>
            </a:r>
            <a:endParaRPr/>
          </a:p>
        </p:txBody>
      </p:sp>
      <p:sp>
        <p:nvSpPr>
          <p:cNvPr id="374" name="Google Shape;374;p15"/>
          <p:cNvSpPr txBox="1"/>
          <p:nvPr/>
        </p:nvSpPr>
        <p:spPr>
          <a:xfrm>
            <a:off x="7825958" y="3553120"/>
            <a:ext cx="29897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Baseline life cycle emissions: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89 g for jet fuel, 95 for avgas (gCO</a:t>
            </a:r>
            <a:r>
              <a:rPr lang="en-US" sz="1800" i="1" baseline="-25000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2e</a:t>
            </a:r>
            <a:r>
              <a:rPr lang="en-US" sz="1800" i="1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/MJ)</a:t>
            </a:r>
            <a:endParaRPr/>
          </a:p>
        </p:txBody>
      </p:sp>
      <p:sp>
        <p:nvSpPr>
          <p:cNvPr id="375" name="Google Shape;375;p15"/>
          <p:cNvSpPr txBox="1"/>
          <p:nvPr/>
        </p:nvSpPr>
        <p:spPr>
          <a:xfrm>
            <a:off x="7656708" y="1574674"/>
            <a:ext cx="40352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5C9D8C"/>
                </a:solidFill>
                <a:latin typeface="Calibri"/>
                <a:ea typeface="Calibri"/>
                <a:cs typeface="Calibri"/>
                <a:sym typeface="Calibri"/>
              </a:rPr>
              <a:t> Lifecycle emissions value for CEF type  </a:t>
            </a:r>
            <a:br>
              <a:rPr lang="en-US" sz="1800" i="1" dirty="0">
                <a:solidFill>
                  <a:srgbClr val="5C9D8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5C9D8C"/>
                </a:solidFill>
                <a:latin typeface="Calibri"/>
                <a:ea typeface="Calibri"/>
                <a:cs typeface="Calibri"/>
                <a:sym typeface="Calibri"/>
              </a:rPr>
              <a:t>(actual or default)</a:t>
            </a:r>
            <a:endParaRPr dirty="0"/>
          </a:p>
        </p:txBody>
      </p:sp>
      <p:cxnSp>
        <p:nvCxnSpPr>
          <p:cNvPr id="376" name="Google Shape;376;p15"/>
          <p:cNvCxnSpPr/>
          <p:nvPr/>
        </p:nvCxnSpPr>
        <p:spPr>
          <a:xfrm>
            <a:off x="474254" y="3520967"/>
            <a:ext cx="2931886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7" name="Google Shape;377;p15"/>
          <p:cNvCxnSpPr/>
          <p:nvPr/>
        </p:nvCxnSpPr>
        <p:spPr>
          <a:xfrm rot="10800000">
            <a:off x="3406140" y="3086100"/>
            <a:ext cx="0" cy="434867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15"/>
          <p:cNvCxnSpPr/>
          <p:nvPr/>
        </p:nvCxnSpPr>
        <p:spPr>
          <a:xfrm>
            <a:off x="795727" y="2138460"/>
            <a:ext cx="3533866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15"/>
          <p:cNvCxnSpPr/>
          <p:nvPr/>
        </p:nvCxnSpPr>
        <p:spPr>
          <a:xfrm>
            <a:off x="4320540" y="2147513"/>
            <a:ext cx="0" cy="498583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0" name="Google Shape;380;p15"/>
          <p:cNvCxnSpPr/>
          <p:nvPr/>
        </p:nvCxnSpPr>
        <p:spPr>
          <a:xfrm>
            <a:off x="3060672" y="4184776"/>
            <a:ext cx="2931886" cy="0"/>
          </a:xfrm>
          <a:prstGeom prst="straightConnector1">
            <a:avLst/>
          </a:prstGeom>
          <a:noFill/>
          <a:ln w="9525" cap="flat" cmpd="sng">
            <a:solidFill>
              <a:srgbClr val="FF7E7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1" name="Google Shape;381;p15"/>
          <p:cNvCxnSpPr/>
          <p:nvPr/>
        </p:nvCxnSpPr>
        <p:spPr>
          <a:xfrm rot="10800000">
            <a:off x="5992558" y="3086101"/>
            <a:ext cx="0" cy="1098675"/>
          </a:xfrm>
          <a:prstGeom prst="straightConnector1">
            <a:avLst/>
          </a:prstGeom>
          <a:noFill/>
          <a:ln w="9525" cap="flat" cmpd="sng">
            <a:solidFill>
              <a:srgbClr val="FF7E7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2" name="Google Shape;382;p15"/>
          <p:cNvCxnSpPr/>
          <p:nvPr/>
        </p:nvCxnSpPr>
        <p:spPr>
          <a:xfrm>
            <a:off x="7647656" y="1913850"/>
            <a:ext cx="3746386" cy="0"/>
          </a:xfrm>
          <a:prstGeom prst="straightConnector1">
            <a:avLst/>
          </a:prstGeom>
          <a:noFill/>
          <a:ln w="9525" cap="flat" cmpd="sng">
            <a:solidFill>
              <a:srgbClr val="5C9D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15"/>
          <p:cNvCxnSpPr/>
          <p:nvPr/>
        </p:nvCxnSpPr>
        <p:spPr>
          <a:xfrm>
            <a:off x="7647656" y="1913850"/>
            <a:ext cx="0" cy="498583"/>
          </a:xfrm>
          <a:prstGeom prst="straightConnector1">
            <a:avLst/>
          </a:prstGeom>
          <a:noFill/>
          <a:ln w="9525" cap="flat" cmpd="sng">
            <a:solidFill>
              <a:srgbClr val="5C9D8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4" name="Google Shape;384;p15"/>
          <p:cNvCxnSpPr/>
          <p:nvPr/>
        </p:nvCxnSpPr>
        <p:spPr>
          <a:xfrm>
            <a:off x="7656708" y="3888247"/>
            <a:ext cx="3092521" cy="0"/>
          </a:xfrm>
          <a:prstGeom prst="straightConnector1">
            <a:avLst/>
          </a:prstGeom>
          <a:noFill/>
          <a:ln w="9525" cap="flat" cmpd="sng">
            <a:solidFill>
              <a:srgbClr val="92929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15"/>
          <p:cNvCxnSpPr/>
          <p:nvPr/>
        </p:nvCxnSpPr>
        <p:spPr>
          <a:xfrm rot="10800000">
            <a:off x="7647656" y="3278134"/>
            <a:ext cx="9052" cy="610113"/>
          </a:xfrm>
          <a:prstGeom prst="straightConnector1">
            <a:avLst/>
          </a:prstGeom>
          <a:noFill/>
          <a:ln w="9525" cap="flat" cmpd="sng">
            <a:solidFill>
              <a:srgbClr val="92929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183C65-5F97-D0E7-DE6E-4E990BBEC7C9}"/>
              </a:ext>
            </a:extLst>
          </p:cNvPr>
          <p:cNvSpPr txBox="1"/>
          <p:nvPr/>
        </p:nvSpPr>
        <p:spPr>
          <a:xfrm>
            <a:off x="7299527" y="2396375"/>
            <a:ext cx="84818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400" i="1" baseline="-25000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CEF</a:t>
            </a:r>
            <a:r>
              <a:rPr lang="en-US" sz="2400" i="1" baseline="-25000" dirty="0">
                <a:solidFill>
                  <a:srgbClr val="5C9D8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it-IT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50C8C-984B-29EC-8C3E-2658ECE0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BD418E56-FB59-ED07-0148-F165330B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1" y="2527172"/>
            <a:ext cx="5858979" cy="1325563"/>
          </a:xfrm>
        </p:spPr>
        <p:txBody>
          <a:bodyPr/>
          <a:lstStyle/>
          <a:p>
            <a:r>
              <a:rPr lang="en-US" dirty="0"/>
              <a:t>Sustainability in practice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00B3348-2705-0A83-04EE-A137E974EA9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443C773-B079-A89F-AE8F-3225CCEE375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8">
            <a:extLst>
              <a:ext uri="{FF2B5EF4-FFF2-40B4-BE49-F238E27FC236}">
                <a16:creationId xmlns:a16="http://schemas.microsoft.com/office/drawing/2014/main" id="{1846743F-E99C-7DF2-5AEB-025C7AC39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93" y="3772481"/>
            <a:ext cx="4798806" cy="1287942"/>
          </a:xfrm>
        </p:spPr>
        <p:txBody>
          <a:bodyPr/>
          <a:lstStyle/>
          <a:p>
            <a:r>
              <a:rPr lang="en-US" b="1" dirty="0"/>
              <a:t>How SCS is implemented in CORSIA</a:t>
            </a:r>
            <a:endParaRPr lang="it-IT" dirty="0"/>
          </a:p>
        </p:txBody>
      </p:sp>
      <p:pic>
        <p:nvPicPr>
          <p:cNvPr id="2050" name="Picture 2" descr="Sustainability - Learning Lab - RMIT University">
            <a:extLst>
              <a:ext uri="{FF2B5EF4-FFF2-40B4-BE49-F238E27FC236}">
                <a16:creationId xmlns:a16="http://schemas.microsoft.com/office/drawing/2014/main" id="{B94BDF0D-8387-91CB-E134-C27F5985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17" y="1715958"/>
            <a:ext cx="5817604" cy="411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32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373226" y="3183950"/>
            <a:ext cx="5024119" cy="753035"/>
          </a:xfrm>
        </p:spPr>
        <p:txBody>
          <a:bodyPr/>
          <a:lstStyle/>
          <a:p>
            <a:pPr rtl="0"/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certification</a:t>
            </a:r>
            <a:r>
              <a:rPr lang="es-ES_tradnl" dirty="0"/>
              <a:t> </a:t>
            </a:r>
            <a:r>
              <a:rPr lang="es-ES_tradnl" dirty="0" err="1"/>
              <a:t>process</a:t>
            </a:r>
            <a:endParaRPr lang="es-ES_tradnl" dirty="0"/>
          </a:p>
        </p:txBody>
      </p:sp>
      <p:pic>
        <p:nvPicPr>
          <p:cNvPr id="7" name="Content Placeholder 6" descr="Timeline  Description automatically generated">
            <a:extLst>
              <a:ext uri="{FF2B5EF4-FFF2-40B4-BE49-F238E27FC236}">
                <a16:creationId xmlns:a16="http://schemas.microsoft.com/office/drawing/2014/main" id="{0E7A1F88-5E09-6DD8-0465-3932D0B45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97" b="1"/>
          <a:stretch/>
        </p:blipFill>
        <p:spPr>
          <a:xfrm>
            <a:off x="1515352" y="232675"/>
            <a:ext cx="10120927" cy="587638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DF4C-B9A5-13F8-5B41-09106B70A59A}"/>
              </a:ext>
            </a:extLst>
          </p:cNvPr>
          <p:cNvSpPr txBox="1">
            <a:spLocks/>
          </p:cNvSpPr>
          <p:nvPr/>
        </p:nvSpPr>
        <p:spPr>
          <a:xfrm>
            <a:off x="360947" y="1048408"/>
            <a:ext cx="11470105" cy="51450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32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1pPr>
            <a:lvl2pPr marL="1371566" indent="-457189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800" kern="1200">
                <a:solidFill>
                  <a:srgbClr val="279DD9"/>
                </a:solidFill>
                <a:latin typeface="+mn-lt"/>
                <a:ea typeface="+mn-ea"/>
                <a:cs typeface="Arial" pitchFamily="34" charset="0"/>
              </a:defRPr>
            </a:lvl2pPr>
            <a:lvl3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>
                <a:solidFill>
                  <a:srgbClr val="5A6870"/>
                </a:solidFill>
                <a:latin typeface="+mn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CA" sz="20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598239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91" y="0"/>
            <a:ext cx="8719571" cy="753035"/>
          </a:xfrm>
        </p:spPr>
        <p:txBody>
          <a:bodyPr/>
          <a:lstStyle/>
          <a:p>
            <a:pPr algn="l" rtl="0"/>
            <a:r>
              <a:rPr lang="en-US" sz="3600" dirty="0"/>
              <a:t>SCS currently approved by ICAO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E43F08D-4D8F-CD74-C4AB-44EB8211D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41" t="13310" r="48767" b="43528"/>
          <a:stretch/>
        </p:blipFill>
        <p:spPr>
          <a:xfrm>
            <a:off x="3853543" y="2965533"/>
            <a:ext cx="1695688" cy="195916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A630D-4549-9B5E-BEE1-247AC777CEB8}"/>
              </a:ext>
            </a:extLst>
          </p:cNvPr>
          <p:cNvSpPr txBox="1">
            <a:spLocks/>
          </p:cNvSpPr>
          <p:nvPr/>
        </p:nvSpPr>
        <p:spPr>
          <a:xfrm>
            <a:off x="244425" y="979432"/>
            <a:ext cx="11470105" cy="51450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32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1pPr>
            <a:lvl2pPr marL="1371566" indent="-457189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800" kern="1200">
                <a:solidFill>
                  <a:srgbClr val="279DD9"/>
                </a:solidFill>
                <a:latin typeface="+mn-lt"/>
                <a:ea typeface="+mn-ea"/>
                <a:cs typeface="Arial" pitchFamily="34" charset="0"/>
              </a:defRPr>
            </a:lvl2pPr>
            <a:lvl3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>
                <a:solidFill>
                  <a:srgbClr val="5A6870"/>
                </a:solidFill>
                <a:latin typeface="+mn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CA" sz="2000" kern="1200">
                <a:solidFill>
                  <a:srgbClr val="0054A4"/>
                </a:solidFill>
                <a:latin typeface="+mn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ICAO Council has adopted the sustainability certification requirements (SCS) to certify eligible fuels under CORSIA (CEF)</a:t>
            </a:r>
            <a:endParaRPr lang="es-ES_tradnl" sz="2800" dirty="0"/>
          </a:p>
        </p:txBody>
      </p:sp>
      <p:pic>
        <p:nvPicPr>
          <p:cNvPr id="10" name="Imagen 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A2A6C48-5337-C229-04EA-5F0C0992A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6" y="2117859"/>
            <a:ext cx="2825722" cy="353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Tabla&#10;&#10;Descripción generada automáticamente">
            <a:extLst>
              <a:ext uri="{FF2B5EF4-FFF2-40B4-BE49-F238E27FC236}">
                <a16:creationId xmlns:a16="http://schemas.microsoft.com/office/drawing/2014/main" id="{AD4E41C4-B66E-056F-9BEF-65E611FDF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31" y="2101072"/>
            <a:ext cx="6503861" cy="3777495"/>
          </a:xfrm>
          <a:prstGeom prst="rect">
            <a:avLst/>
          </a:prstGeom>
        </p:spPr>
      </p:pic>
      <p:pic>
        <p:nvPicPr>
          <p:cNvPr id="5" name="Imagen 4" descr="Código QR  Descripción generada automáticamente">
            <a:extLst>
              <a:ext uri="{FF2B5EF4-FFF2-40B4-BE49-F238E27FC236}">
                <a16:creationId xmlns:a16="http://schemas.microsoft.com/office/drawing/2014/main" id="{3212CE3D-6725-903E-94D3-AB4A077507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3" y="4957079"/>
            <a:ext cx="1209250" cy="1209250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8C786785-C768-5AE7-E1BF-A57BD83ED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89" y="5119822"/>
            <a:ext cx="1555617" cy="5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4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69011" y="1571015"/>
            <a:ext cx="2345816" cy="489251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</a:rPr>
              <a:t>Prof</a:t>
            </a:r>
            <a:r>
              <a:rPr lang="it-IT" sz="2000" b="1" dirty="0">
                <a:solidFill>
                  <a:schemeClr val="bg1"/>
                </a:solidFill>
              </a:rPr>
              <a:t>. David Chiaramonti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66160" y="334957"/>
            <a:ext cx="4836160" cy="579444"/>
          </a:xfrm>
        </p:spPr>
        <p:txBody>
          <a:bodyPr/>
          <a:lstStyle/>
          <a:p>
            <a:pPr algn="ctr"/>
            <a:r>
              <a:rPr lang="it-IT" sz="3000" b="1" dirty="0">
                <a:solidFill>
                  <a:schemeClr val="accent1"/>
                </a:solidFill>
                <a:latin typeface="+mj-lt"/>
              </a:rPr>
              <a:t>Core Team</a:t>
            </a:r>
            <a:endParaRPr lang="en-IE" sz="3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32" name="Picture 8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5" y="678743"/>
            <a:ext cx="1306490" cy="134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8580" y="1585542"/>
            <a:ext cx="1223663" cy="12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egnaposto contenuto 1"/>
          <p:cNvSpPr txBox="1">
            <a:spLocks/>
          </p:cNvSpPr>
          <p:nvPr/>
        </p:nvSpPr>
        <p:spPr>
          <a:xfrm>
            <a:off x="6514358" y="2393759"/>
            <a:ext cx="2062440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</a:rPr>
              <a:t>Prof</a:t>
            </a:r>
            <a:r>
              <a:rPr lang="it-IT" sz="2000" b="1" dirty="0">
                <a:solidFill>
                  <a:schemeClr val="bg1"/>
                </a:solidFill>
              </a:rPr>
              <a:t>. Matteo Prussi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20" name="Segnaposto contenuto 1"/>
          <p:cNvSpPr txBox="1">
            <a:spLocks/>
          </p:cNvSpPr>
          <p:nvPr/>
        </p:nvSpPr>
        <p:spPr>
          <a:xfrm>
            <a:off x="1590917" y="5733031"/>
            <a:ext cx="1975243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</a:rPr>
              <a:t>Dr</a:t>
            </a:r>
            <a:r>
              <a:rPr lang="it-IT" sz="2000" b="1" dirty="0">
                <a:solidFill>
                  <a:schemeClr val="bg1"/>
                </a:solidFill>
              </a:rPr>
              <a:t>. Viviana Negro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5" y="4852768"/>
            <a:ext cx="1352496" cy="1352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5C56C0-52B7-CE20-3D29-437B7BCF93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91" y="2757708"/>
            <a:ext cx="1361120" cy="135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egnaposto contenuto 1">
            <a:extLst>
              <a:ext uri="{FF2B5EF4-FFF2-40B4-BE49-F238E27FC236}">
                <a16:creationId xmlns:a16="http://schemas.microsoft.com/office/drawing/2014/main" id="{F11F7D1C-5750-B6AB-2D1F-A3494B03A9B4}"/>
              </a:ext>
            </a:extLst>
          </p:cNvPr>
          <p:cNvSpPr txBox="1">
            <a:spLocks/>
          </p:cNvSpPr>
          <p:nvPr/>
        </p:nvSpPr>
        <p:spPr>
          <a:xfrm>
            <a:off x="1655237" y="3652023"/>
            <a:ext cx="2062440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</a:rPr>
              <a:t>Dr</a:t>
            </a:r>
            <a:r>
              <a:rPr lang="it-IT" sz="2000" b="1" dirty="0">
                <a:solidFill>
                  <a:schemeClr val="bg1"/>
                </a:solidFill>
              </a:rPr>
              <a:t>. Michel </a:t>
            </a:r>
            <a:r>
              <a:rPr lang="it-IT" sz="2000" b="1" dirty="0" err="1">
                <a:solidFill>
                  <a:schemeClr val="bg1"/>
                </a:solidFill>
              </a:rPr>
              <a:t>Noussan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8" name="Segnaposto contenuto 1">
            <a:extLst>
              <a:ext uri="{FF2B5EF4-FFF2-40B4-BE49-F238E27FC236}">
                <a16:creationId xmlns:a16="http://schemas.microsoft.com/office/drawing/2014/main" id="{989948AD-1AC9-0034-5B6E-41E9B3BA6E36}"/>
              </a:ext>
            </a:extLst>
          </p:cNvPr>
          <p:cNvSpPr txBox="1">
            <a:spLocks/>
          </p:cNvSpPr>
          <p:nvPr/>
        </p:nvSpPr>
        <p:spPr>
          <a:xfrm>
            <a:off x="6592205" y="4884090"/>
            <a:ext cx="2062440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sz="2000" dirty="0">
                <a:solidFill>
                  <a:schemeClr val="bg1"/>
                </a:solidFill>
              </a:rPr>
              <a:t>Dr</a:t>
            </a:r>
            <a:r>
              <a:rPr lang="it-IT" sz="2000" b="1" dirty="0">
                <a:solidFill>
                  <a:schemeClr val="bg1"/>
                </a:solidFill>
              </a:rPr>
              <a:t>. Giacomo </a:t>
            </a:r>
            <a:r>
              <a:rPr lang="it-IT" sz="2000" b="1" dirty="0" err="1">
                <a:solidFill>
                  <a:schemeClr val="bg1"/>
                </a:solidFill>
              </a:rPr>
              <a:t>Talluri</a:t>
            </a:r>
            <a:endParaRPr lang="en-IE" sz="2000" b="1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889E527-FAEA-9CBC-BDE5-8DF8FEB93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7205" y="3256696"/>
            <a:ext cx="1482461" cy="138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arlo Cambini | Politecnico di Torino">
            <a:extLst>
              <a:ext uri="{FF2B5EF4-FFF2-40B4-BE49-F238E27FC236}">
                <a16:creationId xmlns:a16="http://schemas.microsoft.com/office/drawing/2014/main" id="{DBA4263B-CF5A-313C-5FCB-BAFD131AF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154" y="678742"/>
            <a:ext cx="1341331" cy="134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Giacomo Talluri - Firenze, Toscana, Italia | Profilo professionale |  LinkedIn">
            <a:extLst>
              <a:ext uri="{FF2B5EF4-FFF2-40B4-BE49-F238E27FC236}">
                <a16:creationId xmlns:a16="http://schemas.microsoft.com/office/drawing/2014/main" id="{62A89894-0EF7-09E1-1450-89693FCC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99" y="4100389"/>
            <a:ext cx="1238401" cy="12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E333D8ED-5DE4-839C-CC8D-86638E5727D3}"/>
              </a:ext>
            </a:extLst>
          </p:cNvPr>
          <p:cNvSpPr txBox="1">
            <a:spLocks/>
          </p:cNvSpPr>
          <p:nvPr/>
        </p:nvSpPr>
        <p:spPr>
          <a:xfrm>
            <a:off x="8402320" y="1530822"/>
            <a:ext cx="1853042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it-IT" sz="2000" dirty="0">
                <a:solidFill>
                  <a:schemeClr val="bg1"/>
                </a:solidFill>
              </a:rPr>
              <a:t>Prof</a:t>
            </a:r>
            <a:r>
              <a:rPr lang="it-IT" sz="2000" b="1" dirty="0">
                <a:solidFill>
                  <a:schemeClr val="bg1"/>
                </a:solidFill>
              </a:rPr>
              <a:t>. Carlo </a:t>
            </a:r>
            <a:r>
              <a:rPr lang="it-IT" sz="2000" b="1" dirty="0" err="1">
                <a:solidFill>
                  <a:schemeClr val="bg1"/>
                </a:solidFill>
              </a:rPr>
              <a:t>Cambini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A98AA167-C103-BBD2-50A1-D7E3DF9B4AD2}"/>
              </a:ext>
            </a:extLst>
          </p:cNvPr>
          <p:cNvSpPr txBox="1">
            <a:spLocks/>
          </p:cNvSpPr>
          <p:nvPr/>
        </p:nvSpPr>
        <p:spPr>
          <a:xfrm>
            <a:off x="8278254" y="4311793"/>
            <a:ext cx="1853042" cy="48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r"/>
            <a:r>
              <a:rPr lang="it-IT" sz="2000" dirty="0">
                <a:solidFill>
                  <a:schemeClr val="bg1"/>
                </a:solidFill>
              </a:rPr>
              <a:t>Dr</a:t>
            </a:r>
            <a:r>
              <a:rPr lang="it-IT" sz="2000" b="1" dirty="0">
                <a:solidFill>
                  <a:schemeClr val="bg1"/>
                </a:solidFill>
              </a:rPr>
              <a:t>. Flavio Pino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86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CD48C50-6654-8D53-ADF7-3766B3E12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3153398" y="10"/>
            <a:ext cx="9038602" cy="6306786"/>
          </a:xfrm>
          <a:custGeom>
            <a:avLst/>
            <a:gdLst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  <a:gd name="connsiteX0" fmla="*/ 0 w 9140456"/>
              <a:gd name="connsiteY0" fmla="*/ 0 h 6858000"/>
              <a:gd name="connsiteX1" fmla="*/ 9140456 w 9140456"/>
              <a:gd name="connsiteY1" fmla="*/ 0 h 6858000"/>
              <a:gd name="connsiteX2" fmla="*/ 9140456 w 9140456"/>
              <a:gd name="connsiteY2" fmla="*/ 6858000 h 6858000"/>
              <a:gd name="connsiteX3" fmla="*/ 0 w 9140456"/>
              <a:gd name="connsiteY3" fmla="*/ 6858000 h 6858000"/>
              <a:gd name="connsiteX4" fmla="*/ 0 w 91404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0456" h="6858000">
                <a:moveTo>
                  <a:pt x="0" y="0"/>
                </a:moveTo>
                <a:lnTo>
                  <a:pt x="9140456" y="0"/>
                </a:lnTo>
                <a:lnTo>
                  <a:pt x="9140456" y="6858000"/>
                </a:lnTo>
                <a:lnTo>
                  <a:pt x="0" y="6858000"/>
                </a:lnTo>
                <a:cubicBezTo>
                  <a:pt x="1265276" y="5858538"/>
                  <a:pt x="2647507" y="2509284"/>
                  <a:pt x="0" y="0"/>
                </a:cubicBezTo>
                <a:close/>
              </a:path>
            </a:pathLst>
          </a:custGeom>
          <a:noFill/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5A21EC-EE41-A3B7-DD95-BB9DA74F77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874" y="260351"/>
            <a:ext cx="3779645" cy="48831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kern="1200" dirty="0" err="1">
                <a:latin typeface="+mj-lt"/>
                <a:ea typeface="+mn-ea"/>
                <a:cs typeface="+mn-cs"/>
              </a:rPr>
              <a:t>Conclusions</a:t>
            </a:r>
            <a:endParaRPr lang="it-IT" kern="12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485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PSD isolated plane details">
            <a:extLst>
              <a:ext uri="{FF2B5EF4-FFF2-40B4-BE49-F238E27FC236}">
                <a16:creationId xmlns:a16="http://schemas.microsoft.com/office/drawing/2014/main" id="{314D8591-F68F-E133-A346-E8D75A8A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92CCAE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3930" l="2778" r="95425">
                        <a14:foregroundMark x1="53431" y1="9744" x2="45915" y2="13578"/>
                        <a14:foregroundMark x1="45915" y1="13578" x2="45353" y2="26433"/>
                        <a14:foregroundMark x1="46017" y1="31267" x2="50817" y2="26038"/>
                        <a14:foregroundMark x1="50817" y1="26038" x2="50327" y2="16613"/>
                        <a14:foregroundMark x1="50327" y1="16613" x2="53595" y2="10543"/>
                        <a14:foregroundMark x1="89869" y1="50319" x2="95588" y2="56390"/>
                        <a14:foregroundMark x1="95588" y1="56390" x2="89379" y2="50958"/>
                        <a14:foregroundMark x1="9804" y1="51118" x2="2778" y2="57508"/>
                        <a14:foregroundMark x1="2778" y1="57508" x2="9967" y2="52236"/>
                        <a14:foregroundMark x1="9967" y1="52236" x2="9804" y2="51757"/>
                        <a14:foregroundMark x1="43672" y1="89025" x2="44935" y2="89137"/>
                        <a14:foregroundMark x1="35948" y1="88339" x2="42189" y2="88893"/>
                        <a14:foregroundMark x1="44935" y1="89137" x2="43118" y2="90011"/>
                        <a14:foregroundMark x1="34967" y1="93930" x2="36275" y2="88179"/>
                        <a14:foregroundMark x1="45588" y1="13578" x2="50490" y2="7029"/>
                        <a14:foregroundMark x1="50490" y1="7029" x2="45425" y2="13578"/>
                        <a14:foregroundMark x1="45425" y1="13578" x2="45425" y2="14058"/>
                        <a14:foregroundMark x1="46569" y1="9744" x2="49837" y2="5591"/>
                        <a14:foregroundMark x1="47549" y1="7827" x2="49673" y2="3994"/>
                        <a14:foregroundMark x1="45752" y1="11981" x2="49837" y2="3514"/>
                        <a14:foregroundMark x1="46895" y1="7987" x2="49510" y2="3994"/>
                        <a14:foregroundMark x1="46569" y1="9744" x2="47549" y2="7029"/>
                        <a14:backgroundMark x1="45261" y1="31470" x2="43791" y2="20767"/>
                        <a14:backgroundMark x1="44771" y1="32268" x2="45752" y2="31150"/>
                        <a14:backgroundMark x1="34967" y1="93770" x2="41993" y2="92013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194">
            <a:off x="9239067" y="1747806"/>
            <a:ext cx="3152295" cy="32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" name="Google Shape;645;p138"/>
          <p:cNvSpPr txBox="1"/>
          <p:nvPr/>
        </p:nvSpPr>
        <p:spPr>
          <a:xfrm>
            <a:off x="190956" y="751495"/>
            <a:ext cx="9803753" cy="540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IE" sz="2300" b="1" dirty="0">
                <a:solidFill>
                  <a:schemeClr val="tx1"/>
                </a:solidFill>
              </a:rPr>
              <a:t>Aviation</a:t>
            </a:r>
            <a:r>
              <a:rPr lang="en-IE" sz="2300" dirty="0">
                <a:solidFill>
                  <a:schemeClr val="tx1"/>
                </a:solidFill>
              </a:rPr>
              <a:t> has been </a:t>
            </a:r>
            <a:r>
              <a:rPr lang="en-IE" sz="2300" b="1" dirty="0">
                <a:solidFill>
                  <a:schemeClr val="tx1"/>
                </a:solidFill>
              </a:rPr>
              <a:t>recovering</a:t>
            </a:r>
            <a:r>
              <a:rPr lang="en-IE" sz="2300" dirty="0">
                <a:solidFill>
                  <a:schemeClr val="tx1"/>
                </a:solidFill>
              </a:rPr>
              <a:t> very fast from COVID-19 </a:t>
            </a:r>
            <a:r>
              <a:rPr lang="en-IE" sz="2300" b="1" dirty="0">
                <a:solidFill>
                  <a:schemeClr val="tx1"/>
                </a:solidFill>
              </a:rPr>
              <a:t>pandemic </a:t>
            </a:r>
            <a:r>
              <a:rPr lang="en-IE" sz="2300" dirty="0">
                <a:solidFill>
                  <a:schemeClr val="tx1"/>
                </a:solidFill>
              </a:rPr>
              <a:t>=&gt; </a:t>
            </a:r>
            <a:r>
              <a:rPr lang="en-IE" sz="2300" b="1" dirty="0">
                <a:solidFill>
                  <a:schemeClr val="tx1"/>
                </a:solidFill>
              </a:rPr>
              <a:t>with</a:t>
            </a:r>
            <a:r>
              <a:rPr lang="en-IE" sz="2300" dirty="0">
                <a:solidFill>
                  <a:schemeClr val="tx1"/>
                </a:solidFill>
              </a:rPr>
              <a:t> a </a:t>
            </a:r>
            <a:r>
              <a:rPr lang="en-IE" sz="2300" b="1" dirty="0">
                <a:solidFill>
                  <a:schemeClr val="tx1"/>
                </a:solidFill>
              </a:rPr>
              <a:t>significant associated environmental impact</a:t>
            </a:r>
            <a:r>
              <a:rPr lang="en-IE" sz="2300" dirty="0">
                <a:solidFill>
                  <a:schemeClr val="tx1"/>
                </a:solidFill>
              </a:rPr>
              <a:t>. </a:t>
            </a:r>
          </a:p>
          <a:p>
            <a:pPr marL="342900" lvl="0" indent="-34290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IE" sz="2300" b="1" dirty="0">
                <a:solidFill>
                  <a:schemeClr val="tx1"/>
                </a:solidFill>
              </a:rPr>
              <a:t>Aviation</a:t>
            </a:r>
            <a:r>
              <a:rPr lang="en-IE" sz="2300" dirty="0">
                <a:solidFill>
                  <a:schemeClr val="tx1"/>
                </a:solidFill>
              </a:rPr>
              <a:t> is </a:t>
            </a:r>
            <a:r>
              <a:rPr lang="en-IE" sz="2300" b="1" dirty="0">
                <a:solidFill>
                  <a:schemeClr val="tx1"/>
                </a:solidFill>
              </a:rPr>
              <a:t>expected</a:t>
            </a:r>
            <a:r>
              <a:rPr lang="en-IE" sz="2300" dirty="0">
                <a:solidFill>
                  <a:schemeClr val="tx1"/>
                </a:solidFill>
              </a:rPr>
              <a:t> to </a:t>
            </a:r>
            <a:r>
              <a:rPr lang="en-IE" sz="2300" b="1" dirty="0">
                <a:solidFill>
                  <a:schemeClr val="tx1"/>
                </a:solidFill>
              </a:rPr>
              <a:t>rely on liquid fuels in the short-medium term</a:t>
            </a:r>
            <a:r>
              <a:rPr lang="en-IE" sz="2300" dirty="0">
                <a:solidFill>
                  <a:schemeClr val="tx1"/>
                </a:solidFill>
              </a:rPr>
              <a:t>, especially for the long-haul flights. </a:t>
            </a:r>
          </a:p>
          <a:p>
            <a:pPr marL="342900" lvl="0" indent="-34290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IE" sz="2300" b="1" dirty="0">
                <a:solidFill>
                  <a:schemeClr val="tx1"/>
                </a:solidFill>
              </a:rPr>
              <a:t>Sustainable Aviation Fuels </a:t>
            </a:r>
            <a:r>
              <a:rPr lang="en-IE" sz="2300" dirty="0">
                <a:solidFill>
                  <a:schemeClr val="tx1"/>
                </a:solidFill>
              </a:rPr>
              <a:t>are considered an </a:t>
            </a:r>
            <a:r>
              <a:rPr lang="en-IE" sz="2300" b="1" dirty="0">
                <a:solidFill>
                  <a:schemeClr val="tx1"/>
                </a:solidFill>
              </a:rPr>
              <a:t>effective tool </a:t>
            </a:r>
            <a:r>
              <a:rPr lang="en-IE" sz="2300" dirty="0">
                <a:solidFill>
                  <a:schemeClr val="tx1"/>
                </a:solidFill>
              </a:rPr>
              <a:t>for sector decarbonisation.</a:t>
            </a:r>
          </a:p>
          <a:p>
            <a:pPr marL="342900" lvl="0" indent="-34290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IE" sz="2300" b="1" dirty="0">
                <a:solidFill>
                  <a:schemeClr val="tx1"/>
                </a:solidFill>
              </a:rPr>
              <a:t>SAFs</a:t>
            </a:r>
            <a:r>
              <a:rPr lang="en-IE" sz="2300" dirty="0">
                <a:solidFill>
                  <a:schemeClr val="tx1"/>
                </a:solidFill>
              </a:rPr>
              <a:t> as defined in CORSIA </a:t>
            </a:r>
            <a:r>
              <a:rPr lang="en-IE" sz="2300" b="1" dirty="0">
                <a:solidFill>
                  <a:schemeClr val="tx1"/>
                </a:solidFill>
              </a:rPr>
              <a:t>can reduce life-cycle GHG emissions </a:t>
            </a:r>
            <a:r>
              <a:rPr lang="en-IE" sz="2300" dirty="0">
                <a:solidFill>
                  <a:schemeClr val="tx1"/>
                </a:solidFill>
              </a:rPr>
              <a:t>(by over 90%).</a:t>
            </a:r>
          </a:p>
          <a:p>
            <a:pPr marL="342900" lvl="0" indent="-34290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IE" sz="2300" b="1" dirty="0">
                <a:solidFill>
                  <a:schemeClr val="tx1"/>
                </a:solidFill>
              </a:rPr>
              <a:t>CORSIA</a:t>
            </a:r>
            <a:r>
              <a:rPr lang="en-IE" sz="2300" dirty="0">
                <a:solidFill>
                  <a:schemeClr val="tx1"/>
                </a:solidFill>
              </a:rPr>
              <a:t> has established a </a:t>
            </a:r>
            <a:r>
              <a:rPr lang="en-IE" sz="2300" b="1" dirty="0">
                <a:solidFill>
                  <a:schemeClr val="tx1"/>
                </a:solidFill>
              </a:rPr>
              <a:t>framework</a:t>
            </a:r>
            <a:r>
              <a:rPr lang="en-IE" sz="2300" dirty="0">
                <a:solidFill>
                  <a:schemeClr val="tx1"/>
                </a:solidFill>
              </a:rPr>
              <a:t> and </a:t>
            </a:r>
            <a:r>
              <a:rPr lang="en-IE" sz="2300" b="1" dirty="0">
                <a:solidFill>
                  <a:schemeClr val="tx1"/>
                </a:solidFill>
              </a:rPr>
              <a:t>approved</a:t>
            </a:r>
            <a:r>
              <a:rPr lang="en-IE" sz="2300" dirty="0">
                <a:solidFill>
                  <a:schemeClr val="tx1"/>
                </a:solidFill>
              </a:rPr>
              <a:t> </a:t>
            </a:r>
            <a:r>
              <a:rPr lang="en-IE" sz="2300" b="1" dirty="0">
                <a:solidFill>
                  <a:schemeClr val="tx1"/>
                </a:solidFill>
              </a:rPr>
              <a:t>SCS</a:t>
            </a:r>
            <a:r>
              <a:rPr lang="en-IE" sz="2300" dirty="0">
                <a:solidFill>
                  <a:schemeClr val="tx1"/>
                </a:solidFill>
              </a:rPr>
              <a:t> to allow operators to use </a:t>
            </a:r>
            <a:r>
              <a:rPr lang="en-IE" sz="2300" b="1" dirty="0">
                <a:solidFill>
                  <a:schemeClr val="tx1"/>
                </a:solidFill>
              </a:rPr>
              <a:t>SAF</a:t>
            </a:r>
            <a:r>
              <a:rPr lang="en-IE" sz="2300" dirty="0">
                <a:solidFill>
                  <a:schemeClr val="tx1"/>
                </a:solidFill>
              </a:rPr>
              <a:t> for </a:t>
            </a:r>
            <a:r>
              <a:rPr lang="en-IE" sz="2300" b="1" dirty="0">
                <a:solidFill>
                  <a:schemeClr val="tx1"/>
                </a:solidFill>
              </a:rPr>
              <a:t>decarbonising</a:t>
            </a:r>
            <a:r>
              <a:rPr lang="en-IE" sz="2300" dirty="0">
                <a:solidFill>
                  <a:schemeClr val="tx1"/>
                </a:solidFill>
              </a:rPr>
              <a:t> </a:t>
            </a:r>
            <a:r>
              <a:rPr lang="en-IE" sz="2300" b="1" dirty="0">
                <a:solidFill>
                  <a:schemeClr val="tx1"/>
                </a:solidFill>
              </a:rPr>
              <a:t>international</a:t>
            </a:r>
            <a:r>
              <a:rPr lang="en-IE" sz="2300" dirty="0">
                <a:solidFill>
                  <a:schemeClr val="tx1"/>
                </a:solidFill>
              </a:rPr>
              <a:t> </a:t>
            </a:r>
            <a:r>
              <a:rPr lang="en-IE" sz="2300" b="1" dirty="0">
                <a:solidFill>
                  <a:schemeClr val="tx1"/>
                </a:solidFill>
              </a:rPr>
              <a:t>aviation.</a:t>
            </a:r>
            <a:endParaRPr lang="en-US" sz="2300" b="1" dirty="0">
              <a:solidFill>
                <a:schemeClr val="tx1"/>
              </a:solidFill>
            </a:endParaRPr>
          </a:p>
        </p:txBody>
      </p:sp>
      <p:sp>
        <p:nvSpPr>
          <p:cNvPr id="2" name="Google Shape;644;p138">
            <a:extLst>
              <a:ext uri="{FF2B5EF4-FFF2-40B4-BE49-F238E27FC236}">
                <a16:creationId xmlns:a16="http://schemas.microsoft.com/office/drawing/2014/main" id="{0F8CF4F1-4E40-43B8-4B66-33D2A968ABCD}"/>
              </a:ext>
            </a:extLst>
          </p:cNvPr>
          <p:cNvSpPr txBox="1"/>
          <p:nvPr/>
        </p:nvSpPr>
        <p:spPr>
          <a:xfrm>
            <a:off x="4360617" y="83411"/>
            <a:ext cx="41649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400" dirty="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"/>
              </a:rPr>
              <a:t>Conclusions</a:t>
            </a:r>
            <a:endParaRPr sz="4400" dirty="0">
              <a:solidFill>
                <a:schemeClr val="accent1"/>
              </a:solidFill>
              <a:latin typeface="Poppins Medium"/>
              <a:ea typeface="Poppins Medium"/>
              <a:cs typeface="Poppins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20A9140-223C-47AF-9A98-8381FC53B0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4D18E59F-1D78-7C4F-9AE1-AB1D1ADCE92B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D1F4BB8-2D06-444D-8171-820AC154FF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53706CC5-35FF-EA82-3AE2-603ADE083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07" y="-38554"/>
            <a:ext cx="12248614" cy="6896554"/>
          </a:xfrm>
          <a:prstGeom prst="rect">
            <a:avLst/>
          </a:prstGeom>
        </p:spPr>
      </p:pic>
      <p:sp>
        <p:nvSpPr>
          <p:cNvPr id="23" name="Sottotitolo 2">
            <a:extLst>
              <a:ext uri="{FF2B5EF4-FFF2-40B4-BE49-F238E27FC236}">
                <a16:creationId xmlns:a16="http://schemas.microsoft.com/office/drawing/2014/main" id="{1081363A-97CE-4CA9-3694-B86169788CF3}"/>
              </a:ext>
            </a:extLst>
          </p:cNvPr>
          <p:cNvSpPr txBox="1">
            <a:spLocks/>
          </p:cNvSpPr>
          <p:nvPr/>
        </p:nvSpPr>
        <p:spPr>
          <a:xfrm>
            <a:off x="4952969" y="5757210"/>
            <a:ext cx="6400800" cy="9634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spc="3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Politecnico</a:t>
            </a:r>
            <a:r>
              <a:rPr lang="en-US" b="1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di Torino</a:t>
            </a:r>
          </a:p>
          <a:p>
            <a:pPr algn="ctr"/>
            <a:r>
              <a:rPr lang="en-US" sz="2600" b="1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matteo.prussi@polito.it</a:t>
            </a:r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B10F8F39-59CB-E309-9CB2-670BA3A6232A}"/>
              </a:ext>
            </a:extLst>
          </p:cNvPr>
          <p:cNvSpPr txBox="1">
            <a:spLocks/>
          </p:cNvSpPr>
          <p:nvPr/>
        </p:nvSpPr>
        <p:spPr>
          <a:xfrm>
            <a:off x="2614029" y="3633181"/>
            <a:ext cx="6400800" cy="50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Matteo Prussi</a:t>
            </a:r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F52ACF4A-02FF-58BE-6480-AE8C7EEED9C4}"/>
              </a:ext>
            </a:extLst>
          </p:cNvPr>
          <p:cNvSpPr txBox="1">
            <a:spLocks/>
          </p:cNvSpPr>
          <p:nvPr/>
        </p:nvSpPr>
        <p:spPr>
          <a:xfrm>
            <a:off x="2539465" y="1635620"/>
            <a:ext cx="6400800" cy="509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Thanks for your attention!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E6B69B-7DFB-C5AE-9196-F49712F5B3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106" y="5868320"/>
            <a:ext cx="1685674" cy="7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5243" y="4923661"/>
            <a:ext cx="812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b="1" dirty="0"/>
              <a:t>Link</a:t>
            </a:r>
            <a:endParaRPr lang="en-US" b="1" dirty="0"/>
          </a:p>
          <a:p>
            <a:pPr rtl="0"/>
            <a:endParaRPr lang="en-CA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739217" y="1472673"/>
          <a:ext cx="9005547" cy="304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BCDA24B6-B56F-08B4-73BE-6B561620F3C6}"/>
              </a:ext>
            </a:extLst>
          </p:cNvPr>
          <p:cNvSpPr>
            <a:spLocks noGrp="1"/>
          </p:cNvSpPr>
          <p:nvPr/>
        </p:nvSpPr>
        <p:spPr>
          <a:xfrm>
            <a:off x="2234171" y="194365"/>
            <a:ext cx="6789231" cy="753035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spcBef>
                <a:spcPct val="0"/>
              </a:spcBef>
              <a:buNone/>
              <a:defRPr lang="en-CA" sz="28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b="1" dirty="0">
                <a:solidFill>
                  <a:srgbClr val="0054A4"/>
                </a:solidFill>
                <a:latin typeface="Calibri"/>
              </a:rPr>
              <a:t>Themes and principles about GHG</a:t>
            </a:r>
          </a:p>
        </p:txBody>
      </p:sp>
      <p:pic>
        <p:nvPicPr>
          <p:cNvPr id="8" name="Imagen 7" descr="Código QR  Descripción generada automáticamente">
            <a:extLst>
              <a:ext uri="{FF2B5EF4-FFF2-40B4-BE49-F238E27FC236}">
                <a16:creationId xmlns:a16="http://schemas.microsoft.com/office/drawing/2014/main" id="{C89E653E-81F2-64B0-5FC2-3326E77CCB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46" y="4847982"/>
            <a:ext cx="1409921" cy="14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1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39226" y="670819"/>
          <a:ext cx="10617887" cy="5964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5D71630E-BCB6-DE1D-7478-9321F634DA96}"/>
              </a:ext>
            </a:extLst>
          </p:cNvPr>
          <p:cNvSpPr>
            <a:spLocks noGrp="1"/>
          </p:cNvSpPr>
          <p:nvPr/>
        </p:nvSpPr>
        <p:spPr>
          <a:xfrm>
            <a:off x="-53008" y="27236"/>
            <a:ext cx="9160933" cy="753035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spcBef>
                <a:spcPct val="0"/>
              </a:spcBef>
              <a:buNone/>
              <a:defRPr lang="en-CA" sz="28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b="1" dirty="0">
                <a:solidFill>
                  <a:srgbClr val="0054A4"/>
                </a:solidFill>
                <a:latin typeface="Calibri"/>
              </a:rPr>
              <a:t>Themes and principles about environment</a:t>
            </a:r>
          </a:p>
        </p:txBody>
      </p:sp>
    </p:spTree>
    <p:extLst>
      <p:ext uri="{BB962C8B-B14F-4D97-AF65-F5344CB8AC3E}">
        <p14:creationId xmlns:p14="http://schemas.microsoft.com/office/powerpoint/2010/main" val="320838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DBFC5C-F464-4429-83F0-1EF4E862E3D3}"/>
              </a:ext>
            </a:extLst>
          </p:cNvPr>
          <p:cNvSpPr txBox="1"/>
          <p:nvPr/>
        </p:nvSpPr>
        <p:spPr>
          <a:xfrm>
            <a:off x="74283" y="6586971"/>
            <a:ext cx="106532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CA" sz="1100" b="1" i="1" dirty="0">
                <a:solidFill>
                  <a:srgbClr val="1F497D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Nota: actualizado tras la aprobación del nuevo y revisado conjunto de criterios de sostenibilidad para SAF y LCAF por parte del Consejo de la OACI</a:t>
            </a:r>
            <a:endParaRPr lang="en-CA" sz="11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9293CD-CCB0-7FE0-CF92-8902922E596B}"/>
              </a:ext>
            </a:extLst>
          </p:cNvPr>
          <p:cNvSpPr>
            <a:spLocks noGrp="1"/>
          </p:cNvSpPr>
          <p:nvPr/>
        </p:nvSpPr>
        <p:spPr>
          <a:xfrm>
            <a:off x="3493978" y="0"/>
            <a:ext cx="5666955" cy="753035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spcBef>
                <a:spcPct val="0"/>
              </a:spcBef>
              <a:buNone/>
              <a:defRPr lang="en-CA" sz="2800" b="1" kern="1200">
                <a:solidFill>
                  <a:srgbClr val="0054A4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dirty="0">
                <a:solidFill>
                  <a:srgbClr val="0054A4"/>
                </a:solidFill>
                <a:latin typeface="Calibri"/>
              </a:rPr>
              <a:t>Temas y principios socioeconómicos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18899B-12BC-B77B-3C40-ECB30AFA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95" r="10727" b="7673"/>
          <a:stretch/>
        </p:blipFill>
        <p:spPr>
          <a:xfrm>
            <a:off x="574782" y="1000897"/>
            <a:ext cx="9951197" cy="450403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D39D897-5269-7107-B84E-64495BC431C7}"/>
              </a:ext>
            </a:extLst>
          </p:cNvPr>
          <p:cNvSpPr/>
          <p:nvPr/>
        </p:nvSpPr>
        <p:spPr bwMode="auto">
          <a:xfrm>
            <a:off x="10015151" y="926757"/>
            <a:ext cx="766119" cy="3645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F898B20-A63F-637A-0F3F-ACAE9377F777}"/>
              </a:ext>
            </a:extLst>
          </p:cNvPr>
          <p:cNvSpPr/>
          <p:nvPr/>
        </p:nvSpPr>
        <p:spPr bwMode="auto">
          <a:xfrm>
            <a:off x="10398210" y="1183159"/>
            <a:ext cx="766119" cy="3645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31D0767-7154-D13F-0D62-E99ADFE1A8A7}"/>
              </a:ext>
            </a:extLst>
          </p:cNvPr>
          <p:cNvSpPr/>
          <p:nvPr/>
        </p:nvSpPr>
        <p:spPr bwMode="auto">
          <a:xfrm>
            <a:off x="10015151" y="963827"/>
            <a:ext cx="766119" cy="3645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81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F255574-D69C-F0D4-1B60-CA8B8BE4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3247839"/>
            <a:ext cx="4265613" cy="1325563"/>
          </a:xfrm>
        </p:spPr>
        <p:txBody>
          <a:bodyPr/>
          <a:lstStyle/>
          <a:p>
            <a:r>
              <a:rPr lang="en-US"/>
              <a:t>ICAO environment 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2EDA2C-CEEF-6DCD-BEC4-CD5EA03A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4868058"/>
            <a:ext cx="5735955" cy="1287942"/>
          </a:xfrm>
        </p:spPr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international </a:t>
            </a:r>
            <a:r>
              <a:rPr lang="it-IT" dirty="0" err="1"/>
              <a:t>aviation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heading</a:t>
            </a:r>
            <a:r>
              <a:rPr lang="it-IT" dirty="0"/>
              <a:t> </a:t>
            </a:r>
            <a:r>
              <a:rPr lang="it-IT" dirty="0" err="1"/>
              <a:t>at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D151C3C-6120-28E8-0A74-AE5805A14E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1253868-6DEE-739D-4C36-CF9FA90B470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International dimension | Drupal">
            <a:extLst>
              <a:ext uri="{FF2B5EF4-FFF2-40B4-BE49-F238E27FC236}">
                <a16:creationId xmlns:a16="http://schemas.microsoft.com/office/drawing/2014/main" id="{1949EC85-95B4-DB4A-6994-6991A1BC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52" y="668740"/>
            <a:ext cx="4668739" cy="478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845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965" y="6286827"/>
            <a:ext cx="9331287" cy="986010"/>
          </a:xfrm>
        </p:spPr>
        <p:txBody>
          <a:bodyPr/>
          <a:lstStyle/>
          <a:p>
            <a:pPr marL="0" indent="0">
              <a:buNone/>
            </a:pPr>
            <a:r>
              <a:rPr lang="it-IT" sz="1400" i="1" dirty="0"/>
              <a:t>https://www.icao.int/environmental-protection/Documents/EnvironmentalReports/2019/ENVReport2019_pg17-23.pdf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756" y="306590"/>
            <a:ext cx="11039515" cy="782357"/>
          </a:xfrm>
        </p:spPr>
        <p:txBody>
          <a:bodyPr/>
          <a:lstStyle/>
          <a:p>
            <a:r>
              <a:rPr lang="it-IT" dirty="0"/>
              <a:t>Setting the scene: the </a:t>
            </a:r>
            <a:r>
              <a:rPr lang="it-IT" dirty="0" err="1"/>
              <a:t>need</a:t>
            </a:r>
            <a:r>
              <a:rPr lang="it-IT" dirty="0"/>
              <a:t> for </a:t>
            </a:r>
            <a:r>
              <a:rPr lang="it-IT" dirty="0" err="1"/>
              <a:t>acting</a:t>
            </a:r>
            <a:endParaRPr lang="it-IT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75373" y="1722304"/>
            <a:ext cx="5249537" cy="1222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000" dirty="0"/>
          </a:p>
        </p:txBody>
      </p:sp>
      <p:sp>
        <p:nvSpPr>
          <p:cNvPr id="2" name="Rectangle 1"/>
          <p:cNvSpPr/>
          <p:nvPr/>
        </p:nvSpPr>
        <p:spPr>
          <a:xfrm>
            <a:off x="205649" y="1435589"/>
            <a:ext cx="540744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Before COVID pandemic, international civil aviation was </a:t>
            </a:r>
            <a:r>
              <a:rPr lang="en-US" sz="2200" b="1" dirty="0"/>
              <a:t>consuming about 160 megatons (Mt) of fuel</a:t>
            </a:r>
            <a:r>
              <a:rPr lang="en-US" sz="2200" dirty="0"/>
              <a:t>, corresponding to approximately </a:t>
            </a:r>
            <a:r>
              <a:rPr lang="en-US" sz="2200" b="1" dirty="0"/>
              <a:t>2.6% of  GHG emissions </a:t>
            </a:r>
            <a:r>
              <a:rPr lang="en-US" sz="2200" dirty="0"/>
              <a:t>from fossil fuel combustion.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/>
              <a:t>The sector </a:t>
            </a:r>
            <a:r>
              <a:rPr lang="en-US" sz="2200" b="1" dirty="0"/>
              <a:t>was growing at a significant pace</a:t>
            </a:r>
            <a:r>
              <a:rPr lang="en-US" sz="2200" dirty="0"/>
              <a:t>: </a:t>
            </a:r>
            <a:r>
              <a:rPr lang="en-US" sz="2400" dirty="0"/>
              <a:t>before the COVID-19 crisis, ICAO forecasted that by 2050 international aviation </a:t>
            </a:r>
            <a:r>
              <a:rPr lang="en-US" sz="2400" b="1" dirty="0"/>
              <a:t>emissions could triple</a:t>
            </a:r>
            <a:r>
              <a:rPr lang="en-US" sz="2400" dirty="0"/>
              <a:t> compared with 2015. </a:t>
            </a:r>
            <a:endParaRPr lang="it-IT" sz="2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661" y="1550150"/>
            <a:ext cx="6315839" cy="35804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970139" y="5195363"/>
            <a:ext cx="5958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200" dirty="0"/>
              <a:t>https://www.easa.europa.eu/eco/eaer/topics/overview-aviation-sector/emissions#emissions-grew-steadily-between-2013-and-2019-and-may</a:t>
            </a:r>
          </a:p>
        </p:txBody>
      </p:sp>
    </p:spTree>
    <p:extLst>
      <p:ext uri="{BB962C8B-B14F-4D97-AF65-F5344CB8AC3E}">
        <p14:creationId xmlns:p14="http://schemas.microsoft.com/office/powerpoint/2010/main" val="460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"/>
    </mc:Choice>
    <mc:Fallback xmlns="">
      <p:transition spd="slow" advTm="126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24F12F6-7925-A3DC-5CFC-E650888C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0" y="180001"/>
            <a:ext cx="11340000" cy="737988"/>
          </a:xfrm>
        </p:spPr>
        <p:txBody>
          <a:bodyPr/>
          <a:lstStyle/>
          <a:p>
            <a:r>
              <a:rPr lang="it-IT" sz="4000" dirty="0"/>
              <a:t>International </a:t>
            </a:r>
            <a:r>
              <a:rPr lang="it-IT" sz="4000" dirty="0" err="1"/>
              <a:t>aviation</a:t>
            </a:r>
            <a:r>
              <a:rPr lang="it-IT" sz="4000" dirty="0"/>
              <a:t> and </a:t>
            </a:r>
            <a:r>
              <a:rPr lang="it-IT" sz="4000" dirty="0" err="1"/>
              <a:t>climate</a:t>
            </a:r>
            <a:r>
              <a:rPr lang="it-IT" sz="4000" dirty="0"/>
              <a:t> </a:t>
            </a:r>
            <a:r>
              <a:rPr lang="it-IT" sz="4000" dirty="0" err="1"/>
              <a:t>change</a:t>
            </a:r>
            <a:endParaRPr lang="it-IT" sz="4000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3BE2D20-833C-C885-D48B-CCAEFC99C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91572D5-028A-5AF5-DA22-47D28F94F4B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3E0AC5-A28A-9931-2EA7-E88F247235BB}"/>
              </a:ext>
            </a:extLst>
          </p:cNvPr>
          <p:cNvSpPr txBox="1"/>
          <p:nvPr/>
        </p:nvSpPr>
        <p:spPr>
          <a:xfrm>
            <a:off x="218086" y="1054508"/>
            <a:ext cx="93065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To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minimize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the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adverse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effects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of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international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civil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aviation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on the global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climate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,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ICAO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formulates policies, develops and updates Standards and Recommended Practices (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SARPs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) on aircraft emissions, and conducts outreach activities.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These activities are conducted by the 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Secretariat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 and the Committee on Aviation and Environmental Protection (</a:t>
            </a:r>
            <a:r>
              <a:rPr lang="en-US" sz="2000" b="1" i="0" dirty="0">
                <a:solidFill>
                  <a:srgbClr val="39474E"/>
                </a:solidFill>
                <a:effectLst/>
                <a:latin typeface="+mj-lt"/>
              </a:rPr>
              <a:t>CAEP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474E"/>
                </a:solidFill>
                <a:latin typeface="+mj-lt"/>
              </a:rPr>
              <a:t>The ICAO Assembly at its 41st Session in 2022 </a:t>
            </a:r>
          </a:p>
          <a:p>
            <a:pPr algn="just"/>
            <a:r>
              <a:rPr lang="en-US" sz="2000" dirty="0">
                <a:solidFill>
                  <a:srgbClr val="39474E"/>
                </a:solidFill>
                <a:latin typeface="+mj-lt"/>
              </a:rPr>
              <a:t>     adopted </a:t>
            </a:r>
            <a:r>
              <a:rPr lang="en-US" sz="2000" dirty="0">
                <a:solidFill>
                  <a:srgbClr val="39474E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Resolution A41-21 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:</a:t>
            </a:r>
            <a:r>
              <a:rPr lang="en-US" sz="2000" b="0" i="0" dirty="0">
                <a:solidFill>
                  <a:srgbClr val="39474E"/>
                </a:solidFill>
                <a:effectLst/>
                <a:latin typeface="+mj-lt"/>
              </a:rPr>
              <a:t> </a:t>
            </a:r>
          </a:p>
        </p:txBody>
      </p:sp>
      <p:pic>
        <p:nvPicPr>
          <p:cNvPr id="3074" name="Picture 2" descr="ICAO Environment - YouTube">
            <a:extLst>
              <a:ext uri="{FF2B5EF4-FFF2-40B4-BE49-F238E27FC236}">
                <a16:creationId xmlns:a16="http://schemas.microsoft.com/office/drawing/2014/main" id="{658BF90E-0B05-E2ED-C7C2-17FA9B84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16" y="1340223"/>
            <a:ext cx="1926074" cy="192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D3478D8-C134-9706-D65B-5D3E0BF9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84" y="3190459"/>
            <a:ext cx="5003800" cy="28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F0810C-BACF-F5AE-1810-FDDBE22F1DF8}"/>
              </a:ext>
            </a:extLst>
          </p:cNvPr>
          <p:cNvSpPr txBox="1"/>
          <p:nvPr/>
        </p:nvSpPr>
        <p:spPr>
          <a:xfrm>
            <a:off x="1545538" y="3619854"/>
            <a:ext cx="50635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9474E"/>
              </a:solidFill>
              <a:latin typeface="+mj-lt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474E"/>
                </a:solidFill>
                <a:latin typeface="+mj-lt"/>
              </a:rPr>
              <a:t>This adopted the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collective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long-term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global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aspirational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goal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 for international aviation (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LTAG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) of 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net-zero carbon emissions by 2050.</a:t>
            </a: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9474E"/>
              </a:solidFill>
              <a:latin typeface="+mj-lt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474E"/>
                </a:solidFill>
                <a:latin typeface="+mj-lt"/>
              </a:rPr>
              <a:t>and market-based measures (</a:t>
            </a:r>
            <a:r>
              <a:rPr lang="en-US" sz="2000" b="1" dirty="0">
                <a:solidFill>
                  <a:srgbClr val="39474E"/>
                </a:solidFill>
                <a:latin typeface="+mj-lt"/>
              </a:rPr>
              <a:t>CORSIA</a:t>
            </a:r>
            <a:r>
              <a:rPr lang="en-US" sz="2000" dirty="0">
                <a:solidFill>
                  <a:srgbClr val="39474E"/>
                </a:solidFill>
                <a:latin typeface="+mj-lt"/>
              </a:rPr>
              <a:t>).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A27BE0BE-5E4D-1576-9F43-7D337F8BB2C3}"/>
              </a:ext>
            </a:extLst>
          </p:cNvPr>
          <p:cNvSpPr/>
          <p:nvPr/>
        </p:nvSpPr>
        <p:spPr>
          <a:xfrm rot="19521012">
            <a:off x="769186" y="3829699"/>
            <a:ext cx="573915" cy="89113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4B10E73C-CBBC-7D9B-4F16-606107B82E3E}"/>
              </a:ext>
            </a:extLst>
          </p:cNvPr>
          <p:cNvSpPr/>
          <p:nvPr/>
        </p:nvSpPr>
        <p:spPr>
          <a:xfrm rot="20263179">
            <a:off x="891000" y="3771953"/>
            <a:ext cx="572557" cy="220085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circolare a destra 6">
            <a:extLst>
              <a:ext uri="{FF2B5EF4-FFF2-40B4-BE49-F238E27FC236}">
                <a16:creationId xmlns:a16="http://schemas.microsoft.com/office/drawing/2014/main" id="{C1433676-1F2A-77DB-0FDF-8A6D1D8DD675}"/>
              </a:ext>
            </a:extLst>
          </p:cNvPr>
          <p:cNvSpPr/>
          <p:nvPr/>
        </p:nvSpPr>
        <p:spPr>
          <a:xfrm rot="20263179">
            <a:off x="890999" y="3771954"/>
            <a:ext cx="572557" cy="2200851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Freccia circolare a destra 5">
            <a:extLst>
              <a:ext uri="{FF2B5EF4-FFF2-40B4-BE49-F238E27FC236}">
                <a16:creationId xmlns:a16="http://schemas.microsoft.com/office/drawing/2014/main" id="{D36C6BEB-50CE-E0B1-97F4-85BD4E85CED5}"/>
              </a:ext>
            </a:extLst>
          </p:cNvPr>
          <p:cNvSpPr/>
          <p:nvPr/>
        </p:nvSpPr>
        <p:spPr>
          <a:xfrm rot="19521012">
            <a:off x="769185" y="3829700"/>
            <a:ext cx="573915" cy="891139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5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8927972" y="1845172"/>
            <a:ext cx="3165231" cy="3527655"/>
          </a:xfrm>
        </p:spPr>
        <p:txBody>
          <a:bodyPr/>
          <a:lstStyle/>
          <a:p>
            <a:pPr marL="228600" indent="0" algn="just"/>
            <a:r>
              <a:rPr lang="it-IT" sz="1800" b="1" dirty="0">
                <a:latin typeface="+mj-lt"/>
              </a:rPr>
              <a:t>Three </a:t>
            </a:r>
            <a:r>
              <a:rPr lang="it-IT" sz="1800" dirty="0" err="1">
                <a:latin typeface="+mj-lt"/>
              </a:rPr>
              <a:t>main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 err="1">
                <a:latin typeface="+mj-lt"/>
              </a:rPr>
              <a:t>integrated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>
                <a:latin typeface="+mj-lt"/>
              </a:rPr>
              <a:t>scenario</a:t>
            </a:r>
            <a:r>
              <a:rPr lang="it-IT" sz="1800" dirty="0">
                <a:latin typeface="+mj-lt"/>
              </a:rPr>
              <a:t> with </a:t>
            </a:r>
            <a:r>
              <a:rPr lang="it-IT" sz="1800" b="1" dirty="0" err="1">
                <a:latin typeface="+mj-lt"/>
              </a:rPr>
              <a:t>increasing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 err="1">
                <a:latin typeface="+mj-lt"/>
              </a:rPr>
              <a:t>aspiration</a:t>
            </a:r>
            <a:r>
              <a:rPr lang="it-IT" sz="1800" dirty="0">
                <a:latin typeface="+mj-lt"/>
              </a:rPr>
              <a:t> and </a:t>
            </a:r>
            <a:r>
              <a:rPr lang="it-IT" sz="1800" b="1" dirty="0" err="1">
                <a:latin typeface="+mj-lt"/>
              </a:rPr>
              <a:t>decreasing</a:t>
            </a:r>
            <a:r>
              <a:rPr lang="it-IT" sz="1800" dirty="0">
                <a:latin typeface="+mj-lt"/>
              </a:rPr>
              <a:t> </a:t>
            </a:r>
            <a:r>
              <a:rPr lang="it-IT" sz="1800" b="1" dirty="0" err="1">
                <a:latin typeface="+mj-lt"/>
              </a:rPr>
              <a:t>readiness</a:t>
            </a:r>
            <a:r>
              <a:rPr lang="it-IT" sz="1800" dirty="0">
                <a:latin typeface="+mj-lt"/>
              </a:rPr>
              <a:t> and </a:t>
            </a:r>
            <a:r>
              <a:rPr lang="it-IT" sz="1800" b="1" dirty="0" err="1">
                <a:latin typeface="+mj-lt"/>
              </a:rPr>
              <a:t>attainability</a:t>
            </a:r>
            <a:endParaRPr lang="it-IT" sz="1800" b="1" dirty="0">
              <a:latin typeface="+mj-lt"/>
            </a:endParaRPr>
          </a:p>
          <a:p>
            <a:pPr marL="228600" indent="0" algn="just"/>
            <a:r>
              <a:rPr lang="en-US" sz="1800" b="1" dirty="0">
                <a:latin typeface="+mj-lt"/>
              </a:rPr>
              <a:t>Drop-in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alternative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fuels</a:t>
            </a:r>
            <a:r>
              <a:rPr lang="en-US" sz="1800" dirty="0">
                <a:latin typeface="+mj-lt"/>
              </a:rPr>
              <a:t> have the </a:t>
            </a:r>
            <a:r>
              <a:rPr lang="en-US" sz="1800" b="1" dirty="0">
                <a:latin typeface="+mj-lt"/>
              </a:rPr>
              <a:t>largest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impact</a:t>
            </a:r>
            <a:r>
              <a:rPr lang="en-US" sz="1800" dirty="0">
                <a:latin typeface="+mj-lt"/>
              </a:rPr>
              <a:t> on residual CO2 emissions </a:t>
            </a:r>
            <a:r>
              <a:rPr lang="en-US" sz="1800" b="1" dirty="0">
                <a:latin typeface="+mj-lt"/>
              </a:rPr>
              <a:t>driving</a:t>
            </a:r>
            <a:r>
              <a:rPr lang="en-US" sz="1800" dirty="0">
                <a:latin typeface="+mj-lt"/>
              </a:rPr>
              <a:t> the </a:t>
            </a:r>
            <a:r>
              <a:rPr lang="en-US" sz="1800" b="1" dirty="0">
                <a:latin typeface="+mj-lt"/>
              </a:rPr>
              <a:t>overall</a:t>
            </a:r>
            <a:r>
              <a:rPr lang="en-US" sz="1800" dirty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reductions</a:t>
            </a:r>
            <a:r>
              <a:rPr lang="en-US" sz="1800" dirty="0">
                <a:latin typeface="+mj-lt"/>
              </a:rPr>
              <a:t> by </a:t>
            </a:r>
            <a:r>
              <a:rPr lang="en-US" sz="1800" b="1" dirty="0">
                <a:latin typeface="+mj-lt"/>
              </a:rPr>
              <a:t>2050</a:t>
            </a:r>
            <a:r>
              <a:rPr lang="en-US" sz="1800" dirty="0">
                <a:latin typeface="+mj-lt"/>
              </a:rPr>
              <a:t>.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endParaRPr lang="en-IE" sz="1800" b="1" dirty="0">
              <a:latin typeface="+mj-lt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16398" y="372617"/>
            <a:ext cx="11679075" cy="782357"/>
          </a:xfrm>
        </p:spPr>
        <p:txBody>
          <a:bodyPr/>
          <a:lstStyle/>
          <a:p>
            <a:r>
              <a:rPr lang="en-US" sz="3600" dirty="0"/>
              <a:t>Long term global aspirational goal (LTAG) for international aviation</a:t>
            </a:r>
            <a:endParaRPr lang="en-IE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5"/>
          <a:stretch/>
        </p:blipFill>
        <p:spPr>
          <a:xfrm>
            <a:off x="280678" y="1959888"/>
            <a:ext cx="8810439" cy="359025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16200000">
            <a:off x="-2266630" y="3002834"/>
            <a:ext cx="4848393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https://www.icao.int/environmental-protection/Pages/LTAG.aspx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024634-AD43-8116-33A4-CCDBCCF54E64}"/>
              </a:ext>
            </a:extLst>
          </p:cNvPr>
          <p:cNvSpPr txBox="1"/>
          <p:nvPr/>
        </p:nvSpPr>
        <p:spPr>
          <a:xfrm>
            <a:off x="9209474" y="5499417"/>
            <a:ext cx="28837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8288" indent="-180975"/>
            <a:r>
              <a:rPr lang="it-IT" sz="1800" dirty="0">
                <a:solidFill>
                  <a:srgbClr val="C00000"/>
                </a:solidFill>
                <a:latin typeface="+mj-lt"/>
              </a:rPr>
              <a:t>From LTAG </a:t>
            </a:r>
            <a:r>
              <a:rPr lang="it-IT" sz="1800" dirty="0" err="1">
                <a:solidFill>
                  <a:srgbClr val="C00000"/>
                </a:solidFill>
                <a:latin typeface="+mj-lt"/>
              </a:rPr>
              <a:t>it</a:t>
            </a:r>
            <a:r>
              <a:rPr lang="it-IT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800" dirty="0" err="1">
                <a:solidFill>
                  <a:srgbClr val="C00000"/>
                </a:solidFill>
                <a:latin typeface="+mj-lt"/>
              </a:rPr>
              <a:t>is</a:t>
            </a:r>
            <a:r>
              <a:rPr lang="it-IT" sz="1800" dirty="0">
                <a:solidFill>
                  <a:srgbClr val="C00000"/>
                </a:solidFill>
                <a:latin typeface="+mj-lt"/>
              </a:rPr>
              <a:t> clear the </a:t>
            </a:r>
            <a:r>
              <a:rPr lang="it-IT" sz="1800" b="1" dirty="0" err="1">
                <a:solidFill>
                  <a:srgbClr val="C00000"/>
                </a:solidFill>
                <a:latin typeface="+mj-lt"/>
              </a:rPr>
              <a:t>crucial</a:t>
            </a:r>
            <a:r>
              <a:rPr lang="it-IT" sz="18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latin typeface="+mj-lt"/>
              </a:rPr>
              <a:t>role</a:t>
            </a:r>
            <a:r>
              <a:rPr lang="it-IT" sz="1800" b="1" dirty="0">
                <a:solidFill>
                  <a:srgbClr val="C00000"/>
                </a:solidFill>
                <a:latin typeface="+mj-lt"/>
              </a:rPr>
              <a:t> of SAF</a:t>
            </a:r>
            <a:endParaRPr lang="en-IE" sz="1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id="{A50385D5-B8BF-9024-5E42-328F2E3B3ED2}"/>
              </a:ext>
            </a:extLst>
          </p:cNvPr>
          <p:cNvSpPr/>
          <p:nvPr/>
        </p:nvSpPr>
        <p:spPr>
          <a:xfrm>
            <a:off x="728209" y="1386082"/>
            <a:ext cx="7538628" cy="459090"/>
          </a:xfrm>
          <a:prstGeom prst="stripedRightArrow">
            <a:avLst>
              <a:gd name="adj1" fmla="val 80107"/>
              <a:gd name="adj2" fmla="val 113225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2"/>
                </a:solidFill>
              </a:rPr>
              <a:t>Aspirations</a:t>
            </a:r>
            <a:endParaRPr lang="it-IT" sz="1600" b="1" dirty="0">
              <a:solidFill>
                <a:schemeClr val="bg2"/>
              </a:solidFill>
            </a:endParaRPr>
          </a:p>
        </p:txBody>
      </p:sp>
      <p:sp>
        <p:nvSpPr>
          <p:cNvPr id="9" name="Freccia destra con strisce 8">
            <a:extLst>
              <a:ext uri="{FF2B5EF4-FFF2-40B4-BE49-F238E27FC236}">
                <a16:creationId xmlns:a16="http://schemas.microsoft.com/office/drawing/2014/main" id="{0411C2D7-4501-DB7B-B333-C538D3DF3425}"/>
              </a:ext>
            </a:extLst>
          </p:cNvPr>
          <p:cNvSpPr/>
          <p:nvPr/>
        </p:nvSpPr>
        <p:spPr>
          <a:xfrm flipH="1">
            <a:off x="689089" y="5691099"/>
            <a:ext cx="7574609" cy="459090"/>
          </a:xfrm>
          <a:prstGeom prst="stripedRightArrow">
            <a:avLst>
              <a:gd name="adj1" fmla="val 80107"/>
              <a:gd name="adj2" fmla="val 113225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2"/>
                </a:solidFill>
              </a:rPr>
              <a:t>Readiness and </a:t>
            </a:r>
            <a:r>
              <a:rPr lang="it-IT" sz="1600" b="1" dirty="0" err="1">
                <a:solidFill>
                  <a:schemeClr val="bg2"/>
                </a:solidFill>
              </a:rPr>
              <a:t>attainability</a:t>
            </a:r>
            <a:endParaRPr lang="it-IT" sz="1600" b="1" dirty="0">
              <a:solidFill>
                <a:schemeClr val="bg2"/>
              </a:solidFill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FE55F302-5C48-15A5-7285-ABA7A7210BE3}"/>
              </a:ext>
            </a:extLst>
          </p:cNvPr>
          <p:cNvSpPr/>
          <p:nvPr/>
        </p:nvSpPr>
        <p:spPr>
          <a:xfrm>
            <a:off x="10270682" y="4947798"/>
            <a:ext cx="761311" cy="438581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95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2D7E-B7A5-87E7-77A6-400DDD5B4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628BC33-0915-7934-F718-87F62064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98" y="372617"/>
            <a:ext cx="11679075" cy="782357"/>
          </a:xfrm>
        </p:spPr>
        <p:txBody>
          <a:bodyPr/>
          <a:lstStyle/>
          <a:p>
            <a:r>
              <a:rPr lang="en-US" sz="3600" dirty="0"/>
              <a:t>Long term global aspirational goal (LTAG) for international aviation</a:t>
            </a:r>
            <a:endParaRPr lang="en-IE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E056F4-3CAF-DC1F-2E25-D1B71600B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5"/>
          <a:stretch/>
        </p:blipFill>
        <p:spPr>
          <a:xfrm>
            <a:off x="316604" y="2321466"/>
            <a:ext cx="6989009" cy="284802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426925E-2A9E-5043-8C96-795828A6239C}"/>
              </a:ext>
            </a:extLst>
          </p:cNvPr>
          <p:cNvSpPr/>
          <p:nvPr/>
        </p:nvSpPr>
        <p:spPr>
          <a:xfrm rot="16200000">
            <a:off x="-2266630" y="3002834"/>
            <a:ext cx="4848393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https://www.icao.int/environmental-protection/Pages/LTAG.aspx</a:t>
            </a:r>
          </a:p>
        </p:txBody>
      </p:sp>
      <p:sp>
        <p:nvSpPr>
          <p:cNvPr id="6" name="Segnaposto contenuto 1">
            <a:extLst>
              <a:ext uri="{FF2B5EF4-FFF2-40B4-BE49-F238E27FC236}">
                <a16:creationId xmlns:a16="http://schemas.microsoft.com/office/drawing/2014/main" id="{DDBECE2C-6FD0-CA5F-BB89-8A47DFC8502D}"/>
              </a:ext>
            </a:extLst>
          </p:cNvPr>
          <p:cNvSpPr txBox="1">
            <a:spLocks/>
          </p:cNvSpPr>
          <p:nvPr/>
        </p:nvSpPr>
        <p:spPr>
          <a:xfrm>
            <a:off x="7108321" y="1488048"/>
            <a:ext cx="4967891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1800" dirty="0"/>
              <a:t>While the integrated scenarios show the potential for substantial CO2 reduction, </a:t>
            </a:r>
            <a:r>
              <a:rPr lang="en-US" sz="1800" b="1" dirty="0"/>
              <a:t>none</a:t>
            </a:r>
            <a:r>
              <a:rPr lang="en-US" sz="1800" dirty="0"/>
              <a:t> of the </a:t>
            </a:r>
            <a:r>
              <a:rPr lang="en-US" sz="1800" b="1" dirty="0"/>
              <a:t>scenarios reach zero CO2 </a:t>
            </a:r>
            <a:r>
              <a:rPr lang="en-US" sz="1800" dirty="0"/>
              <a:t>emissions </a:t>
            </a:r>
            <a:r>
              <a:rPr lang="en-US" sz="1800" b="1" dirty="0"/>
              <a:t>using in-sector measures </a:t>
            </a:r>
            <a:r>
              <a:rPr lang="en-US" sz="1800" dirty="0"/>
              <a:t>(i.e. technology, operations, and fuels). </a:t>
            </a:r>
          </a:p>
          <a:p>
            <a:r>
              <a:rPr lang="en-US" sz="1800" dirty="0"/>
              <a:t>This is </a:t>
            </a:r>
            <a:r>
              <a:rPr lang="en-US" sz="1800" b="1" dirty="0"/>
              <a:t>due</a:t>
            </a:r>
            <a:r>
              <a:rPr lang="en-US" sz="1800" dirty="0"/>
              <a:t> to the consideration of fuels’ </a:t>
            </a:r>
            <a:r>
              <a:rPr lang="en-US" sz="1800" b="1" dirty="0"/>
              <a:t>life</a:t>
            </a:r>
            <a:r>
              <a:rPr lang="en-US" sz="1800" dirty="0"/>
              <a:t> </a:t>
            </a:r>
            <a:r>
              <a:rPr lang="en-US" sz="1800" b="1" dirty="0"/>
              <a:t>cycle</a:t>
            </a:r>
            <a:r>
              <a:rPr lang="en-US" sz="1800" dirty="0"/>
              <a:t> </a:t>
            </a:r>
            <a:r>
              <a:rPr lang="en-US" sz="1800" b="1" dirty="0"/>
              <a:t>emissions</a:t>
            </a:r>
            <a:r>
              <a:rPr lang="en-US" sz="1800" dirty="0"/>
              <a:t> and occurs </a:t>
            </a:r>
            <a:r>
              <a:rPr lang="en-US" sz="1800" b="1" dirty="0"/>
              <a:t>despite</a:t>
            </a:r>
            <a:r>
              <a:rPr lang="en-US" sz="1800" dirty="0"/>
              <a:t> a </a:t>
            </a:r>
            <a:r>
              <a:rPr lang="en-US" sz="1800" b="1" dirty="0"/>
              <a:t>100% replacement of conventional jet </a:t>
            </a:r>
            <a:r>
              <a:rPr lang="en-US" sz="1800" dirty="0"/>
              <a:t>fuel with novel fuels e.g. Sustainable Aviation Fuel (</a:t>
            </a:r>
            <a:r>
              <a:rPr lang="en-US" sz="1800" b="1" dirty="0"/>
              <a:t>SAF</a:t>
            </a:r>
            <a:r>
              <a:rPr lang="en-US" sz="1800" dirty="0"/>
              <a:t>)-biomass, waste or atmospheric CO2 based fuels or </a:t>
            </a:r>
            <a:r>
              <a:rPr lang="en-US" sz="1800" b="1" dirty="0"/>
              <a:t>hydrogen</a:t>
            </a:r>
            <a:r>
              <a:rPr lang="en-US" sz="1800" dirty="0"/>
              <a:t>.</a:t>
            </a:r>
          </a:p>
        </p:txBody>
      </p:sp>
      <p:sp>
        <p:nvSpPr>
          <p:cNvPr id="13" name="Freccia circolare a destra 12">
            <a:extLst>
              <a:ext uri="{FF2B5EF4-FFF2-40B4-BE49-F238E27FC236}">
                <a16:creationId xmlns:a16="http://schemas.microsoft.com/office/drawing/2014/main" id="{46399FD8-2716-3D8E-7587-44B0153C6416}"/>
              </a:ext>
            </a:extLst>
          </p:cNvPr>
          <p:cNvSpPr/>
          <p:nvPr/>
        </p:nvSpPr>
        <p:spPr>
          <a:xfrm rot="7296746" flipH="1">
            <a:off x="6934187" y="4723916"/>
            <a:ext cx="468955" cy="891139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1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AEA27-CB85-4AA6-E62F-1C9774B7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D774C2B7-F1C1-080D-5457-50A596A97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E65BAF2-39AE-3557-9188-7E639D6EBEC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87FA03-C2EF-0800-BB03-A0403084BCEA}"/>
              </a:ext>
            </a:extLst>
          </p:cNvPr>
          <p:cNvSpPr txBox="1"/>
          <p:nvPr/>
        </p:nvSpPr>
        <p:spPr>
          <a:xfrm>
            <a:off x="110485" y="1191072"/>
            <a:ext cx="89410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solidFill>
                <a:schemeClr val="bg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CORSIA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is the first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global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market-based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measure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for any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  <a:latin typeface="+mj-lt"/>
              </a:rPr>
              <a:t>Aims at </a:t>
            </a:r>
            <a:r>
              <a:rPr lang="en-US" sz="1800" b="1" i="0" dirty="0" err="1">
                <a:solidFill>
                  <a:schemeClr val="bg2"/>
                </a:solidFill>
                <a:effectLst/>
                <a:latin typeface="+mj-lt"/>
              </a:rPr>
              <a:t>harmoni</a:t>
            </a:r>
            <a:r>
              <a:rPr lang="en-US" sz="1800" b="1" dirty="0" err="1">
                <a:solidFill>
                  <a:schemeClr val="bg2"/>
                </a:solidFill>
                <a:latin typeface="+mj-lt"/>
              </a:rPr>
              <a:t>se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the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way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to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reduce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emissions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from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international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aviation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,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minimizing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 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market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distortion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CORSIA complements the other elements of the basket of measures by offsetting the amount of CO2 emissions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(i.e. the use of technological improvements, operational improvements, and sustainable aviation fuels with emissions units from the carbon market)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/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For the first two phases (2021-2026), participation is voluntary. </a:t>
            </a:r>
            <a:endParaRPr lang="en-US" sz="1800" b="1" dirty="0">
              <a:solidFill>
                <a:schemeClr val="bg2"/>
              </a:solidFill>
              <a:latin typeface="+mj-lt"/>
            </a:endParaRPr>
          </a:p>
          <a:p>
            <a:pPr algn="just"/>
            <a:r>
              <a:rPr lang="en-US" sz="1800" b="1" dirty="0">
                <a:solidFill>
                  <a:schemeClr val="bg2"/>
                </a:solidFill>
                <a:latin typeface="+mj-lt"/>
              </a:rPr>
              <a:t>    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From 2027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onwards, participation will be determined based </a:t>
            </a:r>
          </a:p>
          <a:p>
            <a:pPr algn="just"/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    on 2018 RTK data.</a:t>
            </a:r>
            <a:endParaRPr lang="en-US" sz="1800" b="1" i="0" dirty="0">
              <a:solidFill>
                <a:schemeClr val="bg2"/>
              </a:solidFill>
              <a:effectLst/>
              <a:latin typeface="+mj-lt"/>
            </a:endParaRPr>
          </a:p>
          <a:p>
            <a:endParaRPr lang="it-IT" sz="1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92A043-AA0D-942A-7753-A0D3520EC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1507" y="5121271"/>
            <a:ext cx="2884372" cy="77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6504DF5-9B22-38F9-403D-53F8BD28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" y="40503"/>
            <a:ext cx="12090982" cy="1325563"/>
          </a:xfrm>
        </p:spPr>
        <p:txBody>
          <a:bodyPr/>
          <a:lstStyle/>
          <a:p>
            <a:r>
              <a:rPr lang="en-US" sz="3800" dirty="0"/>
              <a:t>Carbon Offsetting and Reduction Scheme for International Aviation (CORSIA) </a:t>
            </a:r>
            <a:br>
              <a:rPr lang="en-US" sz="3800" dirty="0"/>
            </a:br>
            <a:endParaRPr lang="it-IT" sz="3800"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F75095F4-A229-EB7A-9A17-8841E4C69EEC}"/>
              </a:ext>
            </a:extLst>
          </p:cNvPr>
          <p:cNvGraphicFramePr/>
          <p:nvPr/>
        </p:nvGraphicFramePr>
        <p:xfrm>
          <a:off x="8871382" y="1407755"/>
          <a:ext cx="3454400" cy="343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5068CC-73E1-D83B-32AF-807506E5DA3E}"/>
              </a:ext>
            </a:extLst>
          </p:cNvPr>
          <p:cNvSpPr txBox="1"/>
          <p:nvPr/>
        </p:nvSpPr>
        <p:spPr>
          <a:xfrm>
            <a:off x="370063" y="5313827"/>
            <a:ext cx="84218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As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of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2024, 126 States participate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in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CORSIA,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from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1 January 2025,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bringing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the total number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of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participating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States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1800" i="0" dirty="0">
                <a:solidFill>
                  <a:schemeClr val="bg2"/>
                </a:solidFill>
                <a:effectLst/>
                <a:latin typeface="+mj-lt"/>
              </a:rPr>
              <a:t>to</a:t>
            </a:r>
            <a:r>
              <a:rPr lang="en-US" sz="1800" b="1" i="0" dirty="0">
                <a:solidFill>
                  <a:schemeClr val="bg2"/>
                </a:solidFill>
                <a:effectLst/>
                <a:latin typeface="+mj-lt"/>
              </a:rPr>
              <a:t> 129.</a:t>
            </a:r>
            <a:endParaRPr lang="it-IT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4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C837A-C936-FB60-D6BD-70410B60C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C38609F-D653-8041-BBAA-9ABFBA5D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1" y="2527172"/>
            <a:ext cx="5858979" cy="1325563"/>
          </a:xfrm>
        </p:spPr>
        <p:txBody>
          <a:bodyPr/>
          <a:lstStyle/>
          <a:p>
            <a:r>
              <a:rPr lang="en-US" dirty="0"/>
              <a:t>What is a CEF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0CE5A660-9ADC-1C6C-4F77-EEEA71D07F5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FE8D9C2-C61A-FA55-EA2E-0A1A5A3BBE1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0700DC-A291-B79B-2E92-843920BA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14" y="2200523"/>
            <a:ext cx="5361204" cy="301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egnaposto testo 8">
            <a:extLst>
              <a:ext uri="{FF2B5EF4-FFF2-40B4-BE49-F238E27FC236}">
                <a16:creationId xmlns:a16="http://schemas.microsoft.com/office/drawing/2014/main" id="{18E9E8C4-185E-DACB-F58E-3777206ED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787" y="3261139"/>
            <a:ext cx="4798806" cy="1287942"/>
          </a:xfrm>
        </p:spPr>
        <p:txBody>
          <a:bodyPr/>
          <a:lstStyle/>
          <a:p>
            <a:r>
              <a:rPr lang="en-US" b="1" dirty="0"/>
              <a:t>The concept of Sustainability in CORSIA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2289406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E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UTI 1 _ titoli arancio">
  <a:themeElements>
    <a:clrScheme name="PoliTO_Template">
      <a:dk1>
        <a:srgbClr val="002B49"/>
      </a:dk1>
      <a:lt1>
        <a:srgbClr val="FFFFFF"/>
      </a:lt1>
      <a:dk2>
        <a:srgbClr val="000000"/>
      </a:dk2>
      <a:lt2>
        <a:srgbClr val="EED9CC"/>
      </a:lt2>
      <a:accent1>
        <a:srgbClr val="EF7B00"/>
      </a:accent1>
      <a:accent2>
        <a:srgbClr val="00B1DF"/>
      </a:accent2>
      <a:accent3>
        <a:srgbClr val="C4E7FB"/>
      </a:accent3>
      <a:accent4>
        <a:srgbClr val="F1C64C"/>
      </a:accent4>
      <a:accent5>
        <a:srgbClr val="FFE9AF"/>
      </a:accent5>
      <a:accent6>
        <a:srgbClr val="92CCAE"/>
      </a:accent6>
      <a:hlink>
        <a:srgbClr val="175673"/>
      </a:hlink>
      <a:folHlink>
        <a:srgbClr val="EC60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Widescreen</PresentationFormat>
  <Paragraphs>150</Paragraphs>
  <Slides>25</Slides>
  <Notes>11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 Rounded MT Bold</vt:lpstr>
      <vt:lpstr>Roboto</vt:lpstr>
      <vt:lpstr>Poppins Medium</vt:lpstr>
      <vt:lpstr>arial</vt:lpstr>
      <vt:lpstr>arial</vt:lpstr>
      <vt:lpstr>Verdana</vt:lpstr>
      <vt:lpstr>Poppins</vt:lpstr>
      <vt:lpstr>Calibri</vt:lpstr>
      <vt:lpstr>COPERTINE</vt:lpstr>
      <vt:lpstr>CONTENUTI 1 _ titoli arancio</vt:lpstr>
      <vt:lpstr>Presentazione standard di PowerPoint</vt:lpstr>
      <vt:lpstr>Core Team</vt:lpstr>
      <vt:lpstr>ICAO environment </vt:lpstr>
      <vt:lpstr>Setting the scene: the need for acting</vt:lpstr>
      <vt:lpstr>International aviation and climate change</vt:lpstr>
      <vt:lpstr>Long term global aspirational goal (LTAG) for international aviation</vt:lpstr>
      <vt:lpstr>Long term global aspirational goal (LTAG) for international aviation</vt:lpstr>
      <vt:lpstr>Carbon Offsetting and Reduction Scheme for International Aviation (CORSIA)  </vt:lpstr>
      <vt:lpstr>What is a CEF</vt:lpstr>
      <vt:lpstr>What is a SAF in the ICAO context?</vt:lpstr>
      <vt:lpstr>What is sustainability about?</vt:lpstr>
      <vt:lpstr>Presentazione standard di PowerPoint</vt:lpstr>
      <vt:lpstr>GHG accounting</vt:lpstr>
      <vt:lpstr>CORSIA methodology</vt:lpstr>
      <vt:lpstr>Presentazione standard di PowerPoint</vt:lpstr>
      <vt:lpstr>The crediting formula: every grams count!</vt:lpstr>
      <vt:lpstr>Sustainability in practice</vt:lpstr>
      <vt:lpstr>The certification process</vt:lpstr>
      <vt:lpstr>SCS currently approved by ICAO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CAVALIERE  MONICA</dc:creator>
  <cp:lastModifiedBy>Matteo  Prussi</cp:lastModifiedBy>
  <cp:revision>131</cp:revision>
  <dcterms:created xsi:type="dcterms:W3CDTF">2021-03-31T12:12:17Z</dcterms:created>
  <dcterms:modified xsi:type="dcterms:W3CDTF">2025-06-11T06:43:14Z</dcterms:modified>
</cp:coreProperties>
</file>