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77" r:id="rId6"/>
    <p:sldMasterId id="2147483719" r:id="rId7"/>
    <p:sldMasterId id="2147483737" r:id="rId8"/>
  </p:sldMasterIdLst>
  <p:notesMasterIdLst>
    <p:notesMasterId r:id="rId20"/>
  </p:notesMasterIdLst>
  <p:sldIdLst>
    <p:sldId id="2147479231" r:id="rId9"/>
    <p:sldId id="2147479327" r:id="rId10"/>
    <p:sldId id="2147479328" r:id="rId11"/>
    <p:sldId id="2147479325" r:id="rId12"/>
    <p:sldId id="2147479331" r:id="rId13"/>
    <p:sldId id="2147479332" r:id="rId14"/>
    <p:sldId id="2147479329" r:id="rId15"/>
    <p:sldId id="2147479333" r:id="rId16"/>
    <p:sldId id="2147479323" r:id="rId17"/>
    <p:sldId id="2147479326" r:id="rId18"/>
    <p:sldId id="214747933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A1322EB-5A64-48B8-B382-DCCC918EA5D4}">
          <p14:sldIdLst>
            <p14:sldId id="2147479231"/>
            <p14:sldId id="2147479327"/>
            <p14:sldId id="2147479328"/>
            <p14:sldId id="2147479325"/>
            <p14:sldId id="2147479331"/>
            <p14:sldId id="2147479332"/>
            <p14:sldId id="2147479329"/>
            <p14:sldId id="2147479333"/>
            <p14:sldId id="2147479323"/>
            <p14:sldId id="2147479326"/>
            <p14:sldId id="214747933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49F222-CBCB-0687-96DE-5DD7CB30D4FA}" name="Neiva, Rui" initials="NR" userId="S::Rui.Neiva@ricardo.com::de7233af-67ff-42d2-8a06-2247c2030b1a" providerId="AD"/>
  <p188:author id="{4941D450-6440-6589-4E54-03CE1A9A6401}" name="Till" initials="T" userId="S::Till.Bunsen@ricardo.com::502a9047-83f0-4107-ac4b-2d8742a22b56" providerId="AD"/>
  <p188:author id="{0A571E58-D2DA-9B40-3C90-EA81CA8EA60F}" name="Stephen Dooley" initials="SD" userId="S::STDOOLEY@tcd.ie::b5abd567-451e-480a-a7cd-6c14e0b09ed3" providerId="AD"/>
  <p188:author id="{B4943569-2E34-1F1C-BCC9-87A335BD1F6F}" name="Ure, Andrew" initials="AU" userId="S::Andrew.Ure@ricardo.com::796e7279-6c9b-4bf7-ab96-f6bffc11189a" providerId="AD"/>
  <p188:author id="{44AA268F-CA43-101A-CD8B-260C4FAA03D2}" name="Mohammad Reza Ghaani" initials="MG" userId="S::REZAGHAM@tcd.ie::87d26b4b-7e70-4644-bdec-152aa09d3474" providerId="AD"/>
  <p188:author id="{D80E82AD-3D2F-4498-A0AB-A8F9D8D7D855}" name="BUSA Andreas" initials="BA" userId="S::andreas.busa@easa.europa.eu::13de9a69-f395-4862-ad1e-1cd4b09b6914" providerId="AD"/>
  <p188:author id="{A17E64C3-29E3-47D6-ECAB-E4ABF645931F}" name="Liakakou, Eleni" initials="LE" userId="S::eleni.liakakou@ricardo.com::926b6fd0-6d98-49c9-91f7-4db4cbf722e0" providerId="AD"/>
  <p188:author id="{8FEE08E1-E051-4BA7-ADE8-F399D7CC17CD}" name="Hutchison, Jenny" initials="HJ" userId="S::jenny.hutchison@ricardo.com::c266c11a-9772-470f-b059-2f9bee2add16" providerId="AD"/>
  <p188:author id="{CDDBEDE8-F270-E374-C57A-EC0BE028CCB7}" name="BUSA Andreas" initials="BA" userId="S::andreas.busa_easa.europa.eu#ext#@ricardogroup.onmicrosoft.com::69365e2b-6b4c-4b4c-a198-179590b14d29" providerId="AD"/>
  <p188:author id="{8862B7F1-F2D4-640B-7265-508C62E0E960}" name="Liakakou, Eleni" initials="LE" userId="S::Eleni.Liakakou@ricardo.com::926b6fd0-6d98-49c9-91f7-4db4cbf722e0" providerId="AD"/>
  <p188:author id="{AFAC98F7-6604-3ED4-0A9F-23A334CC07FA}" name="Bunsen, Till" initials="BT" userId="S::till.bunsen@ricardo.com::502a9047-83f0-4107-ac4b-2d8742a22b56" providerId="AD"/>
  <p188:author id="{E0744FFD-ABEB-7E48-0426-77581B87CE53}" name="Mohammad Reza Ghaani" initials="MG" userId="S::mohammad.ghaani_tcd.ie#ext#@ricardogroup.onmicrosoft.com::9f4cdb5f-74b8-40ac-b887-8b6c9e4e4e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7E9EF"/>
    <a:srgbClr val="0000FF"/>
    <a:srgbClr val="3965B8"/>
    <a:srgbClr val="008080"/>
    <a:srgbClr val="ACD09A"/>
    <a:srgbClr val="009100"/>
    <a:srgbClr val="F1B925"/>
    <a:srgbClr val="05A105"/>
    <a:srgbClr val="F1B9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6" autoAdjust="0"/>
    <p:restoredTop sz="94660"/>
  </p:normalViewPr>
  <p:slideViewPr>
    <p:cSldViewPr snapToGrid="0">
      <p:cViewPr>
        <p:scale>
          <a:sx n="62" d="100"/>
          <a:sy n="62" d="100"/>
        </p:scale>
        <p:origin x="1690" y="6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5644F-CFF2-4C65-BF6F-7D4EC7FF772C}" type="datetimeFigureOut">
              <a:rPr lang="en-GB" smtClean="0"/>
              <a:t>05/06/2025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9AD40-64CE-4B43-A482-A4A0E02003D1}" type="slidenum">
              <a:rPr lang="en-GB" smtClean="0"/>
              <a:t>‹#›</a:t>
            </a:fld>
            <a:endParaRPr lang="en-GB"/>
          </a:p>
        </p:txBody>
      </p:sp>
    </p:spTree>
    <p:extLst>
      <p:ext uri="{BB962C8B-B14F-4D97-AF65-F5344CB8AC3E}">
        <p14:creationId xmlns:p14="http://schemas.microsoft.com/office/powerpoint/2010/main" val="58503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19AD40-64CE-4B43-A482-A4A0E02003D1}" type="slidenum">
              <a:rPr lang="en-GB" smtClean="0"/>
              <a:t>1</a:t>
            </a:fld>
            <a:endParaRPr lang="en-GB"/>
          </a:p>
        </p:txBody>
      </p:sp>
    </p:spTree>
    <p:extLst>
      <p:ext uri="{BB962C8B-B14F-4D97-AF65-F5344CB8AC3E}">
        <p14:creationId xmlns:p14="http://schemas.microsoft.com/office/powerpoint/2010/main" val="768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9AD40-64CE-4B43-A482-A4A0E02003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04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19AD40-64CE-4B43-A482-A4A0E02003D1}" type="slidenum">
              <a:rPr lang="en-GB" smtClean="0"/>
              <a:t>11</a:t>
            </a:fld>
            <a:endParaRPr lang="en-GB"/>
          </a:p>
        </p:txBody>
      </p:sp>
    </p:spTree>
    <p:extLst>
      <p:ext uri="{BB962C8B-B14F-4D97-AF65-F5344CB8AC3E}">
        <p14:creationId xmlns:p14="http://schemas.microsoft.com/office/powerpoint/2010/main" val="19399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9AD40-64CE-4B43-A482-A4A0E02003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96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9AD40-64CE-4B43-A482-A4A0E02003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21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9AD40-64CE-4B43-A482-A4A0E02003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23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9AD40-64CE-4B43-A482-A4A0E02003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47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9AD40-64CE-4B43-A482-A4A0E02003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39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9AD40-64CE-4B43-A482-A4A0E02003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45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9AD40-64CE-4B43-A482-A4A0E02003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77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9AD40-64CE-4B43-A482-A4A0E02003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571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7.xml"/><Relationship Id="rId4" Type="http://schemas.openxmlformats.org/officeDocument/2006/relationships/image" Target="../media/image10.emf"/></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Image">
    <p:spTree>
      <p:nvGrpSpPr>
        <p:cNvPr id="1" name=""/>
        <p:cNvGrpSpPr/>
        <p:nvPr/>
      </p:nvGrpSpPr>
      <p:grpSpPr>
        <a:xfrm>
          <a:off x="0" y="0"/>
          <a:ext cx="0" cy="0"/>
          <a:chOff x="0" y="0"/>
          <a:chExt cx="0" cy="0"/>
        </a:xfrm>
      </p:grpSpPr>
      <p:pic>
        <p:nvPicPr>
          <p:cNvPr id="3" name="Picture 2" descr="A view of the earth from space&#10;&#10;Description automatically generated with medium confidence">
            <a:extLst>
              <a:ext uri="{FF2B5EF4-FFF2-40B4-BE49-F238E27FC236}">
                <a16:creationId xmlns:a16="http://schemas.microsoft.com/office/drawing/2014/main" id="{38F9922A-79C1-3443-B0A4-075177437571}"/>
              </a:ext>
            </a:extLst>
          </p:cNvPr>
          <p:cNvPicPr>
            <a:picLocks noChangeAspect="1"/>
          </p:cNvPicPr>
          <p:nvPr userDrawn="1"/>
        </p:nvPicPr>
        <p:blipFill rotWithShape="1">
          <a:blip r:embed="rId2"/>
          <a:srcRect b="26905"/>
          <a:stretch/>
        </p:blipFill>
        <p:spPr>
          <a:xfrm>
            <a:off x="0" y="-86074"/>
            <a:ext cx="12192000" cy="4251659"/>
          </a:xfrm>
          <a:prstGeom prst="rect">
            <a:avLst/>
          </a:prstGeom>
        </p:spPr>
      </p:pic>
      <p:sp>
        <p:nvSpPr>
          <p:cNvPr id="16" name="Title 1">
            <a:extLst>
              <a:ext uri="{FF2B5EF4-FFF2-40B4-BE49-F238E27FC236}">
                <a16:creationId xmlns:a16="http://schemas.microsoft.com/office/drawing/2014/main" id="{725F2F88-BB4E-1541-AB99-4AE4C2292F43}"/>
              </a:ext>
            </a:extLst>
          </p:cNvPr>
          <p:cNvSpPr>
            <a:spLocks noGrp="1"/>
          </p:cNvSpPr>
          <p:nvPr>
            <p:ph type="title" hasCustomPrompt="1"/>
          </p:nvPr>
        </p:nvSpPr>
        <p:spPr>
          <a:xfrm>
            <a:off x="225426" y="3534692"/>
            <a:ext cx="9443871" cy="1703192"/>
          </a:xfrm>
          <a:prstGeom prst="rect">
            <a:avLst/>
          </a:prstGeom>
        </p:spPr>
        <p:txBody>
          <a:bodyPr anchor="b" anchorCtr="0"/>
          <a:lstStyle>
            <a:lvl1pPr marL="0" indent="0">
              <a:tabLst>
                <a:tab pos="6925387" algn="l"/>
              </a:tabLst>
              <a:defRPr sz="4000" b="0">
                <a:solidFill>
                  <a:schemeClr val="bg1"/>
                </a:solidFill>
              </a:defRPr>
            </a:lvl1pPr>
          </a:lstStyle>
          <a:p>
            <a:r>
              <a:rPr lang="en-US"/>
              <a:t>CLICK TO EDIT MASTER TITLE</a:t>
            </a:r>
          </a:p>
        </p:txBody>
      </p:sp>
      <p:sp>
        <p:nvSpPr>
          <p:cNvPr id="17" name="Text Placeholder 2">
            <a:extLst>
              <a:ext uri="{FF2B5EF4-FFF2-40B4-BE49-F238E27FC236}">
                <a16:creationId xmlns:a16="http://schemas.microsoft.com/office/drawing/2014/main" id="{E55D02BF-F45D-E44A-94E7-58F6D40A02D8}"/>
              </a:ext>
            </a:extLst>
          </p:cNvPr>
          <p:cNvSpPr>
            <a:spLocks noGrp="1"/>
          </p:cNvSpPr>
          <p:nvPr>
            <p:ph type="body" sz="quarter" idx="11" hasCustomPrompt="1"/>
          </p:nvPr>
        </p:nvSpPr>
        <p:spPr>
          <a:xfrm>
            <a:off x="225426" y="6223168"/>
            <a:ext cx="9444039" cy="623888"/>
          </a:xfrm>
          <a:prstGeom prst="rect">
            <a:avLst/>
          </a:prstGeom>
        </p:spPr>
        <p:txBody>
          <a:bodyPr/>
          <a:lstStyle>
            <a:lvl1pPr>
              <a:buNone/>
              <a:defRPr sz="2400">
                <a:solidFill>
                  <a:schemeClr val="bg2"/>
                </a:solidFill>
              </a:defRPr>
            </a:lvl1pPr>
          </a:lstStyle>
          <a:p>
            <a:r>
              <a:rPr lang="en-US" sz="2800" b="0"/>
              <a:t>Click to edit date</a:t>
            </a:r>
          </a:p>
        </p:txBody>
      </p:sp>
      <p:sp>
        <p:nvSpPr>
          <p:cNvPr id="18" name="Text Placeholder 2">
            <a:extLst>
              <a:ext uri="{FF2B5EF4-FFF2-40B4-BE49-F238E27FC236}">
                <a16:creationId xmlns:a16="http://schemas.microsoft.com/office/drawing/2014/main" id="{6E889A10-DFD7-8C49-939C-B62B45146AA6}"/>
              </a:ext>
            </a:extLst>
          </p:cNvPr>
          <p:cNvSpPr>
            <a:spLocks noGrp="1"/>
          </p:cNvSpPr>
          <p:nvPr>
            <p:ph type="body" sz="quarter" idx="12" hasCustomPrompt="1"/>
          </p:nvPr>
        </p:nvSpPr>
        <p:spPr>
          <a:xfrm>
            <a:off x="226485" y="5266265"/>
            <a:ext cx="9442449" cy="578585"/>
          </a:xfrm>
          <a:prstGeom prst="rect">
            <a:avLst/>
          </a:prstGeom>
        </p:spPr>
        <p:txBody>
          <a:bodyPr/>
          <a:lstStyle>
            <a:lvl1pPr marL="0" indent="0">
              <a:buFont typeface="Arial" panose="020B0604020202020204" pitchFamily="34" charset="0"/>
              <a:buNone/>
              <a:defRPr sz="4000">
                <a:solidFill>
                  <a:schemeClr val="bg2"/>
                </a:solidFill>
              </a:defRPr>
            </a:lvl1pPr>
          </a:lstStyle>
          <a:p>
            <a:pPr lvl="0"/>
            <a:r>
              <a:rPr lang="en-US"/>
              <a:t>CLICK TO EDIT SUBTITLE</a:t>
            </a:r>
          </a:p>
        </p:txBody>
      </p:sp>
      <p:cxnSp>
        <p:nvCxnSpPr>
          <p:cNvPr id="19" name="Straight Connector 18">
            <a:extLst>
              <a:ext uri="{FF2B5EF4-FFF2-40B4-BE49-F238E27FC236}">
                <a16:creationId xmlns:a16="http://schemas.microsoft.com/office/drawing/2014/main" id="{AD90EA90-0888-424B-893B-ED99FD9436BD}"/>
              </a:ext>
            </a:extLst>
          </p:cNvPr>
          <p:cNvCxnSpPr/>
          <p:nvPr userDrawn="1"/>
        </p:nvCxnSpPr>
        <p:spPr>
          <a:xfrm>
            <a:off x="226485" y="6034008"/>
            <a:ext cx="9442449"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A7AD6D5-57AE-2C46-9B1B-C31CC60DD836}"/>
              </a:ext>
            </a:extLst>
          </p:cNvPr>
          <p:cNvGrpSpPr/>
          <p:nvPr userDrawn="1"/>
        </p:nvGrpSpPr>
        <p:grpSpPr>
          <a:xfrm>
            <a:off x="10698714" y="251884"/>
            <a:ext cx="1218143" cy="785171"/>
            <a:chOff x="9844088" y="250825"/>
            <a:chExt cx="2058987" cy="1327150"/>
          </a:xfrm>
        </p:grpSpPr>
        <p:sp>
          <p:nvSpPr>
            <p:cNvPr id="9" name="Freeform 1">
              <a:extLst>
                <a:ext uri="{FF2B5EF4-FFF2-40B4-BE49-F238E27FC236}">
                  <a16:creationId xmlns:a16="http://schemas.microsoft.com/office/drawing/2014/main" id="{5B56EA21-E08E-614B-90D6-0C37238DDB6B}"/>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10" name="Freeform 2">
              <a:extLst>
                <a:ext uri="{FF2B5EF4-FFF2-40B4-BE49-F238E27FC236}">
                  <a16:creationId xmlns:a16="http://schemas.microsoft.com/office/drawing/2014/main" id="{57B2F302-D9B4-324E-9346-9A828867C004}"/>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2" name="Freeform 3">
              <a:extLst>
                <a:ext uri="{FF2B5EF4-FFF2-40B4-BE49-F238E27FC236}">
                  <a16:creationId xmlns:a16="http://schemas.microsoft.com/office/drawing/2014/main" id="{0A306B75-EB5D-5E41-BE1F-CD0B44027B64}"/>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Tree>
    <p:extLst>
      <p:ext uri="{BB962C8B-B14F-4D97-AF65-F5344CB8AC3E}">
        <p14:creationId xmlns:p14="http://schemas.microsoft.com/office/powerpoint/2010/main" val="12491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iving Blue">
    <p:bg>
      <p:bgPr>
        <a:solidFill>
          <a:schemeClr val="tx2"/>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1F312D91-FAA2-0F4A-9D3D-EBB25DF5AFF5}"/>
              </a:ext>
            </a:extLst>
          </p:cNvPr>
          <p:cNvSpPr>
            <a:spLocks noGrp="1"/>
          </p:cNvSpPr>
          <p:nvPr>
            <p:ph type="pic" sz="quarter" idx="10"/>
          </p:nvPr>
        </p:nvSpPr>
        <p:spPr>
          <a:xfrm>
            <a:off x="6096000" y="0"/>
            <a:ext cx="6096000" cy="6858000"/>
          </a:xfrm>
          <a:prstGeom prst="rect">
            <a:avLst/>
          </a:prstGeom>
          <a:solidFill>
            <a:schemeClr val="bg1">
              <a:lumMod val="85000"/>
            </a:schemeClr>
          </a:solidFill>
        </p:spPr>
        <p:txBody>
          <a:bodyPr/>
          <a:lstStyle/>
          <a:p>
            <a:endParaRPr lang="en-US"/>
          </a:p>
        </p:txBody>
      </p:sp>
      <p:grpSp>
        <p:nvGrpSpPr>
          <p:cNvPr id="7" name="Group 6">
            <a:extLst>
              <a:ext uri="{FF2B5EF4-FFF2-40B4-BE49-F238E27FC236}">
                <a16:creationId xmlns:a16="http://schemas.microsoft.com/office/drawing/2014/main" id="{4EFAAD96-6F35-C845-A07D-273E4F12B99D}"/>
              </a:ext>
            </a:extLst>
          </p:cNvPr>
          <p:cNvGrpSpPr/>
          <p:nvPr userDrawn="1"/>
        </p:nvGrpSpPr>
        <p:grpSpPr>
          <a:xfrm>
            <a:off x="4608366" y="250827"/>
            <a:ext cx="1218143" cy="785171"/>
            <a:chOff x="9844088" y="250825"/>
            <a:chExt cx="2058987" cy="1327150"/>
          </a:xfrm>
        </p:grpSpPr>
        <p:sp>
          <p:nvSpPr>
            <p:cNvPr id="8" name="Freeform 1">
              <a:extLst>
                <a:ext uri="{FF2B5EF4-FFF2-40B4-BE49-F238E27FC236}">
                  <a16:creationId xmlns:a16="http://schemas.microsoft.com/office/drawing/2014/main" id="{77B5C468-37CF-CB40-9ECA-5D635C81FE85}"/>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9" name="Freeform 2">
              <a:extLst>
                <a:ext uri="{FF2B5EF4-FFF2-40B4-BE49-F238E27FC236}">
                  <a16:creationId xmlns:a16="http://schemas.microsoft.com/office/drawing/2014/main" id="{92583F8D-EA52-1947-9AF1-069D09957E8A}"/>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0" name="Freeform 3">
              <a:extLst>
                <a:ext uri="{FF2B5EF4-FFF2-40B4-BE49-F238E27FC236}">
                  <a16:creationId xmlns:a16="http://schemas.microsoft.com/office/drawing/2014/main" id="{64A9867B-A905-CD4D-9C79-FD08A9B28D16}"/>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
        <p:nvSpPr>
          <p:cNvPr id="15" name="Title 1">
            <a:extLst>
              <a:ext uri="{FF2B5EF4-FFF2-40B4-BE49-F238E27FC236}">
                <a16:creationId xmlns:a16="http://schemas.microsoft.com/office/drawing/2014/main" id="{54BC73EB-4619-5145-9C5C-F320E05D7D78}"/>
              </a:ext>
            </a:extLst>
          </p:cNvPr>
          <p:cNvSpPr>
            <a:spLocks noGrp="1"/>
          </p:cNvSpPr>
          <p:nvPr>
            <p:ph type="title" hasCustomPrompt="1"/>
          </p:nvPr>
        </p:nvSpPr>
        <p:spPr>
          <a:xfrm>
            <a:off x="225426" y="2353980"/>
            <a:ext cx="5533351" cy="1478605"/>
          </a:xfrm>
          <a:prstGeom prst="rect">
            <a:avLst/>
          </a:prstGeom>
        </p:spPr>
        <p:txBody>
          <a:bodyPr anchor="b"/>
          <a:lstStyle>
            <a:lvl1pPr marL="0" indent="0">
              <a:tabLst>
                <a:tab pos="6925387" algn="l"/>
              </a:tabLst>
              <a:defRPr sz="2800" b="0">
                <a:solidFill>
                  <a:schemeClr val="bg1"/>
                </a:solidFill>
              </a:defRPr>
            </a:lvl1pPr>
          </a:lstStyle>
          <a:p>
            <a:r>
              <a:rPr lang="en-US"/>
              <a:t>CLICK TO EDIT MASTER TITLE</a:t>
            </a:r>
          </a:p>
        </p:txBody>
      </p:sp>
      <p:sp>
        <p:nvSpPr>
          <p:cNvPr id="16" name="Text Placeholder 2">
            <a:extLst>
              <a:ext uri="{FF2B5EF4-FFF2-40B4-BE49-F238E27FC236}">
                <a16:creationId xmlns:a16="http://schemas.microsoft.com/office/drawing/2014/main" id="{873F6B9D-4498-CE45-AC5D-7CD9837ED4D7}"/>
              </a:ext>
            </a:extLst>
          </p:cNvPr>
          <p:cNvSpPr>
            <a:spLocks noGrp="1"/>
          </p:cNvSpPr>
          <p:nvPr>
            <p:ph type="body" sz="quarter" idx="11" hasCustomPrompt="1"/>
          </p:nvPr>
        </p:nvSpPr>
        <p:spPr>
          <a:xfrm>
            <a:off x="225426" y="4168303"/>
            <a:ext cx="5533351" cy="2189636"/>
          </a:xfrm>
          <a:prstGeom prst="rect">
            <a:avLst/>
          </a:prstGeom>
        </p:spPr>
        <p:txBody>
          <a:bodyPr/>
          <a:lstStyle>
            <a:lvl1pPr>
              <a:buNone/>
              <a:defRPr sz="2400">
                <a:solidFill>
                  <a:schemeClr val="bg1"/>
                </a:solidFill>
              </a:defRPr>
            </a:lvl1pPr>
          </a:lstStyle>
          <a:p>
            <a:r>
              <a:rPr lang="en-US" sz="2800" b="0"/>
              <a:t>Click to edit subtitle</a:t>
            </a:r>
          </a:p>
        </p:txBody>
      </p:sp>
      <p:cxnSp>
        <p:nvCxnSpPr>
          <p:cNvPr id="17" name="Straight Connector 16">
            <a:extLst>
              <a:ext uri="{FF2B5EF4-FFF2-40B4-BE49-F238E27FC236}">
                <a16:creationId xmlns:a16="http://schemas.microsoft.com/office/drawing/2014/main" id="{11C0F656-B8C0-7542-B32D-1A8F6B93B869}"/>
              </a:ext>
            </a:extLst>
          </p:cNvPr>
          <p:cNvCxnSpPr>
            <a:cxnSpLocks/>
          </p:cNvCxnSpPr>
          <p:nvPr userDrawn="1"/>
        </p:nvCxnSpPr>
        <p:spPr>
          <a:xfrm>
            <a:off x="173477" y="4001951"/>
            <a:ext cx="55853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40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ey">
    <p:bg>
      <p:bgPr>
        <a:solidFill>
          <a:schemeClr val="bg1">
            <a:lumMod val="85000"/>
          </a:schemeClr>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8CAADFC9-3473-7548-A5F3-2E1277331204}"/>
              </a:ext>
            </a:extLst>
          </p:cNvPr>
          <p:cNvSpPr>
            <a:spLocks noGrp="1"/>
          </p:cNvSpPr>
          <p:nvPr>
            <p:ph type="pic" sz="quarter" idx="10"/>
          </p:nvPr>
        </p:nvSpPr>
        <p:spPr>
          <a:xfrm>
            <a:off x="6096000" y="0"/>
            <a:ext cx="6096000" cy="6858000"/>
          </a:xfrm>
          <a:prstGeom prst="rect">
            <a:avLst/>
          </a:prstGeom>
          <a:solidFill>
            <a:schemeClr val="bg1"/>
          </a:solidFill>
        </p:spPr>
        <p:txBody>
          <a:bodyPr/>
          <a:lstStyle/>
          <a:p>
            <a:endParaRPr lang="en-US"/>
          </a:p>
        </p:txBody>
      </p:sp>
      <p:grpSp>
        <p:nvGrpSpPr>
          <p:cNvPr id="7" name="Group 6">
            <a:extLst>
              <a:ext uri="{FF2B5EF4-FFF2-40B4-BE49-F238E27FC236}">
                <a16:creationId xmlns:a16="http://schemas.microsoft.com/office/drawing/2014/main" id="{B502FCDF-EB36-AB4E-A6C7-621FE29E99A3}"/>
              </a:ext>
            </a:extLst>
          </p:cNvPr>
          <p:cNvGrpSpPr/>
          <p:nvPr userDrawn="1"/>
        </p:nvGrpSpPr>
        <p:grpSpPr>
          <a:xfrm>
            <a:off x="4608366" y="250827"/>
            <a:ext cx="1218143" cy="785171"/>
            <a:chOff x="9844088" y="250825"/>
            <a:chExt cx="2058987" cy="1327150"/>
          </a:xfrm>
        </p:grpSpPr>
        <p:sp>
          <p:nvSpPr>
            <p:cNvPr id="8" name="Freeform 1">
              <a:extLst>
                <a:ext uri="{FF2B5EF4-FFF2-40B4-BE49-F238E27FC236}">
                  <a16:creationId xmlns:a16="http://schemas.microsoft.com/office/drawing/2014/main" id="{61595598-B519-9047-BB2F-849EC502740A}"/>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9" name="Freeform 2">
              <a:extLst>
                <a:ext uri="{FF2B5EF4-FFF2-40B4-BE49-F238E27FC236}">
                  <a16:creationId xmlns:a16="http://schemas.microsoft.com/office/drawing/2014/main" id="{15618FA1-69FA-C742-ADC2-4D09DB63C646}"/>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0" name="Freeform 3">
              <a:extLst>
                <a:ext uri="{FF2B5EF4-FFF2-40B4-BE49-F238E27FC236}">
                  <a16:creationId xmlns:a16="http://schemas.microsoft.com/office/drawing/2014/main" id="{60C6F9AA-5244-8A4C-8F25-FC52ECC1C30F}"/>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
        <p:nvSpPr>
          <p:cNvPr id="12" name="Title 1">
            <a:extLst>
              <a:ext uri="{FF2B5EF4-FFF2-40B4-BE49-F238E27FC236}">
                <a16:creationId xmlns:a16="http://schemas.microsoft.com/office/drawing/2014/main" id="{9200BAEC-B101-9847-AFE5-05DBED8C2FD2}"/>
              </a:ext>
            </a:extLst>
          </p:cNvPr>
          <p:cNvSpPr>
            <a:spLocks noGrp="1"/>
          </p:cNvSpPr>
          <p:nvPr>
            <p:ph type="title" hasCustomPrompt="1"/>
          </p:nvPr>
        </p:nvSpPr>
        <p:spPr>
          <a:xfrm>
            <a:off x="225426" y="2353980"/>
            <a:ext cx="5533351" cy="1478605"/>
          </a:xfrm>
          <a:prstGeom prst="rect">
            <a:avLst/>
          </a:prstGeom>
        </p:spPr>
        <p:txBody>
          <a:bodyPr anchor="b"/>
          <a:lstStyle>
            <a:lvl1pPr marL="0" indent="0">
              <a:tabLst>
                <a:tab pos="6925387" algn="l"/>
              </a:tabLst>
              <a:defRPr sz="2800" b="0">
                <a:solidFill>
                  <a:schemeClr val="bg1"/>
                </a:solidFill>
              </a:defRPr>
            </a:lvl1pPr>
          </a:lstStyle>
          <a:p>
            <a:r>
              <a:rPr lang="en-US"/>
              <a:t>CLICK TO EDIT MASTER TITLE</a:t>
            </a:r>
          </a:p>
        </p:txBody>
      </p:sp>
      <p:sp>
        <p:nvSpPr>
          <p:cNvPr id="13" name="Text Placeholder 2">
            <a:extLst>
              <a:ext uri="{FF2B5EF4-FFF2-40B4-BE49-F238E27FC236}">
                <a16:creationId xmlns:a16="http://schemas.microsoft.com/office/drawing/2014/main" id="{13D14893-E4F4-1E4C-ABFE-A29556C0E8EF}"/>
              </a:ext>
            </a:extLst>
          </p:cNvPr>
          <p:cNvSpPr>
            <a:spLocks noGrp="1"/>
          </p:cNvSpPr>
          <p:nvPr>
            <p:ph type="body" sz="quarter" idx="11" hasCustomPrompt="1"/>
          </p:nvPr>
        </p:nvSpPr>
        <p:spPr>
          <a:xfrm>
            <a:off x="225426" y="4168303"/>
            <a:ext cx="5533351" cy="2189636"/>
          </a:xfrm>
          <a:prstGeom prst="rect">
            <a:avLst/>
          </a:prstGeom>
        </p:spPr>
        <p:txBody>
          <a:bodyPr/>
          <a:lstStyle>
            <a:lvl1pPr>
              <a:buNone/>
              <a:defRPr sz="2400">
                <a:solidFill>
                  <a:schemeClr val="bg1"/>
                </a:solidFill>
              </a:defRPr>
            </a:lvl1pPr>
          </a:lstStyle>
          <a:p>
            <a:r>
              <a:rPr lang="en-US" sz="2800" b="0"/>
              <a:t>Click to edit subtitle</a:t>
            </a:r>
          </a:p>
        </p:txBody>
      </p:sp>
      <p:cxnSp>
        <p:nvCxnSpPr>
          <p:cNvPr id="14" name="Straight Connector 13">
            <a:extLst>
              <a:ext uri="{FF2B5EF4-FFF2-40B4-BE49-F238E27FC236}">
                <a16:creationId xmlns:a16="http://schemas.microsoft.com/office/drawing/2014/main" id="{695CA9A2-DF11-B74B-B45A-B608DD8902A7}"/>
              </a:ext>
            </a:extLst>
          </p:cNvPr>
          <p:cNvCxnSpPr>
            <a:cxnSpLocks/>
          </p:cNvCxnSpPr>
          <p:nvPr userDrawn="1"/>
        </p:nvCxnSpPr>
        <p:spPr>
          <a:xfrm>
            <a:off x="173477" y="4001951"/>
            <a:ext cx="55853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495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Living Blue">
    <p:bg>
      <p:bgPr>
        <a:solidFill>
          <a:schemeClr val="tx2"/>
        </a:solidFill>
        <a:effectLst/>
      </p:bgPr>
    </p:bg>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EA1BC91F-10A2-7B4F-B8D5-EB9E3C4A5E49}"/>
              </a:ext>
            </a:extLst>
          </p:cNvPr>
          <p:cNvSpPr>
            <a:spLocks noGrp="1"/>
          </p:cNvSpPr>
          <p:nvPr>
            <p:ph type="title" hasCustomPrompt="1"/>
          </p:nvPr>
        </p:nvSpPr>
        <p:spPr>
          <a:xfrm>
            <a:off x="225427" y="2353980"/>
            <a:ext cx="2937427" cy="1478605"/>
          </a:xfrm>
          <a:prstGeom prst="rect">
            <a:avLst/>
          </a:prstGeom>
        </p:spPr>
        <p:txBody>
          <a:bodyPr anchor="b"/>
          <a:lstStyle>
            <a:lvl1pPr marL="0" indent="0">
              <a:tabLst>
                <a:tab pos="6925387" algn="l"/>
              </a:tabLst>
              <a:defRPr sz="2800" b="0">
                <a:solidFill>
                  <a:schemeClr val="bg1"/>
                </a:solidFill>
              </a:defRPr>
            </a:lvl1pPr>
          </a:lstStyle>
          <a:p>
            <a:r>
              <a:rPr lang="en-US"/>
              <a:t>AGENDA</a:t>
            </a:r>
          </a:p>
        </p:txBody>
      </p:sp>
      <p:sp>
        <p:nvSpPr>
          <p:cNvPr id="4" name="Text Placeholder 2">
            <a:extLst>
              <a:ext uri="{FF2B5EF4-FFF2-40B4-BE49-F238E27FC236}">
                <a16:creationId xmlns:a16="http://schemas.microsoft.com/office/drawing/2014/main" id="{955D3021-2263-A649-90D2-4F6EB3539832}"/>
              </a:ext>
            </a:extLst>
          </p:cNvPr>
          <p:cNvSpPr>
            <a:spLocks noGrp="1"/>
          </p:cNvSpPr>
          <p:nvPr>
            <p:ph type="body" sz="quarter" idx="10" hasCustomPrompt="1"/>
          </p:nvPr>
        </p:nvSpPr>
        <p:spPr>
          <a:xfrm>
            <a:off x="225427" y="4168303"/>
            <a:ext cx="2937427" cy="2189636"/>
          </a:xfrm>
          <a:prstGeom prst="rect">
            <a:avLst/>
          </a:prstGeom>
        </p:spPr>
        <p:txBody>
          <a:bodyPr/>
          <a:lstStyle>
            <a:lvl1pPr>
              <a:buNone/>
              <a:defRPr sz="2400">
                <a:solidFill>
                  <a:schemeClr val="bg1"/>
                </a:solidFill>
              </a:defRPr>
            </a:lvl1pPr>
          </a:lstStyle>
          <a:p>
            <a:r>
              <a:rPr lang="en-US" sz="2800" b="0"/>
              <a:t>Date</a:t>
            </a:r>
          </a:p>
        </p:txBody>
      </p:sp>
      <p:cxnSp>
        <p:nvCxnSpPr>
          <p:cNvPr id="5" name="Straight Connector 4">
            <a:extLst>
              <a:ext uri="{FF2B5EF4-FFF2-40B4-BE49-F238E27FC236}">
                <a16:creationId xmlns:a16="http://schemas.microsoft.com/office/drawing/2014/main" id="{29266094-2ADC-9D40-9D8D-3E0B74F860B1}"/>
              </a:ext>
            </a:extLst>
          </p:cNvPr>
          <p:cNvCxnSpPr>
            <a:cxnSpLocks/>
          </p:cNvCxnSpPr>
          <p:nvPr userDrawn="1"/>
        </p:nvCxnSpPr>
        <p:spPr>
          <a:xfrm>
            <a:off x="173477" y="4001951"/>
            <a:ext cx="296500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F5265A2-6BC0-A24F-A05E-6F99CE4BC15F}"/>
              </a:ext>
            </a:extLst>
          </p:cNvPr>
          <p:cNvGrpSpPr/>
          <p:nvPr userDrawn="1"/>
        </p:nvGrpSpPr>
        <p:grpSpPr>
          <a:xfrm>
            <a:off x="10698714" y="251884"/>
            <a:ext cx="1218143" cy="785171"/>
            <a:chOff x="9844088" y="250825"/>
            <a:chExt cx="2058987" cy="1327150"/>
          </a:xfrm>
        </p:grpSpPr>
        <p:sp>
          <p:nvSpPr>
            <p:cNvPr id="7" name="Freeform 1">
              <a:extLst>
                <a:ext uri="{FF2B5EF4-FFF2-40B4-BE49-F238E27FC236}">
                  <a16:creationId xmlns:a16="http://schemas.microsoft.com/office/drawing/2014/main" id="{3C47FEA2-1676-724E-9E7E-04A1557EF0A0}"/>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8" name="Freeform 2">
              <a:extLst>
                <a:ext uri="{FF2B5EF4-FFF2-40B4-BE49-F238E27FC236}">
                  <a16:creationId xmlns:a16="http://schemas.microsoft.com/office/drawing/2014/main" id="{9638EC1C-2AAD-F044-A9E8-DB2A7F79792C}"/>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9" name="Freeform 3">
              <a:extLst>
                <a:ext uri="{FF2B5EF4-FFF2-40B4-BE49-F238E27FC236}">
                  <a16:creationId xmlns:a16="http://schemas.microsoft.com/office/drawing/2014/main" id="{B99EC311-C069-0D4D-A768-AEDAA5D531A0}"/>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
        <p:nvSpPr>
          <p:cNvPr id="11" name="Table Placeholder 10">
            <a:extLst>
              <a:ext uri="{FF2B5EF4-FFF2-40B4-BE49-F238E27FC236}">
                <a16:creationId xmlns:a16="http://schemas.microsoft.com/office/drawing/2014/main" id="{763D5256-5CEB-594D-BDB3-478C45A3B71A}"/>
              </a:ext>
            </a:extLst>
          </p:cNvPr>
          <p:cNvSpPr>
            <a:spLocks noGrp="1"/>
          </p:cNvSpPr>
          <p:nvPr>
            <p:ph type="tbl" sz="quarter" idx="11"/>
          </p:nvPr>
        </p:nvSpPr>
        <p:spPr>
          <a:xfrm>
            <a:off x="3498851" y="2353734"/>
            <a:ext cx="7950200" cy="4004733"/>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99199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Living Blue">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EFAAD96-6F35-C845-A07D-273E4F12B99D}"/>
              </a:ext>
            </a:extLst>
          </p:cNvPr>
          <p:cNvGrpSpPr/>
          <p:nvPr userDrawn="1"/>
        </p:nvGrpSpPr>
        <p:grpSpPr>
          <a:xfrm>
            <a:off x="4608366" y="250827"/>
            <a:ext cx="1218143" cy="785171"/>
            <a:chOff x="9844088" y="250825"/>
            <a:chExt cx="2058987" cy="1327150"/>
          </a:xfrm>
        </p:grpSpPr>
        <p:sp>
          <p:nvSpPr>
            <p:cNvPr id="8" name="Freeform 1">
              <a:extLst>
                <a:ext uri="{FF2B5EF4-FFF2-40B4-BE49-F238E27FC236}">
                  <a16:creationId xmlns:a16="http://schemas.microsoft.com/office/drawing/2014/main" id="{77B5C468-37CF-CB40-9ECA-5D635C81FE85}"/>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9" name="Freeform 2">
              <a:extLst>
                <a:ext uri="{FF2B5EF4-FFF2-40B4-BE49-F238E27FC236}">
                  <a16:creationId xmlns:a16="http://schemas.microsoft.com/office/drawing/2014/main" id="{92583F8D-EA52-1947-9AF1-069D09957E8A}"/>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0" name="Freeform 3">
              <a:extLst>
                <a:ext uri="{FF2B5EF4-FFF2-40B4-BE49-F238E27FC236}">
                  <a16:creationId xmlns:a16="http://schemas.microsoft.com/office/drawing/2014/main" id="{64A9867B-A905-CD4D-9C79-FD08A9B28D16}"/>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
        <p:nvSpPr>
          <p:cNvPr id="15" name="Title 1">
            <a:extLst>
              <a:ext uri="{FF2B5EF4-FFF2-40B4-BE49-F238E27FC236}">
                <a16:creationId xmlns:a16="http://schemas.microsoft.com/office/drawing/2014/main" id="{54BC73EB-4619-5145-9C5C-F320E05D7D78}"/>
              </a:ext>
            </a:extLst>
          </p:cNvPr>
          <p:cNvSpPr>
            <a:spLocks noGrp="1"/>
          </p:cNvSpPr>
          <p:nvPr>
            <p:ph type="title" hasCustomPrompt="1"/>
          </p:nvPr>
        </p:nvSpPr>
        <p:spPr>
          <a:xfrm>
            <a:off x="225426" y="2353980"/>
            <a:ext cx="5533351" cy="1478605"/>
          </a:xfrm>
          <a:prstGeom prst="rect">
            <a:avLst/>
          </a:prstGeom>
        </p:spPr>
        <p:txBody>
          <a:bodyPr anchor="b"/>
          <a:lstStyle>
            <a:lvl1pPr marL="0" indent="0">
              <a:tabLst>
                <a:tab pos="6925387" algn="l"/>
              </a:tabLst>
              <a:defRPr sz="2800" b="0">
                <a:solidFill>
                  <a:schemeClr val="bg1"/>
                </a:solidFill>
              </a:defRPr>
            </a:lvl1pPr>
          </a:lstStyle>
          <a:p>
            <a:r>
              <a:rPr lang="en-US"/>
              <a:t>CLICK TO ADD REPORT TITLE</a:t>
            </a:r>
          </a:p>
        </p:txBody>
      </p:sp>
      <p:sp>
        <p:nvSpPr>
          <p:cNvPr id="16" name="Text Placeholder 2">
            <a:extLst>
              <a:ext uri="{FF2B5EF4-FFF2-40B4-BE49-F238E27FC236}">
                <a16:creationId xmlns:a16="http://schemas.microsoft.com/office/drawing/2014/main" id="{873F6B9D-4498-CE45-AC5D-7CD9837ED4D7}"/>
              </a:ext>
            </a:extLst>
          </p:cNvPr>
          <p:cNvSpPr>
            <a:spLocks noGrp="1"/>
          </p:cNvSpPr>
          <p:nvPr>
            <p:ph type="body" sz="quarter" idx="11" hasCustomPrompt="1"/>
          </p:nvPr>
        </p:nvSpPr>
        <p:spPr>
          <a:xfrm>
            <a:off x="225426" y="4168303"/>
            <a:ext cx="5533351" cy="2189636"/>
          </a:xfrm>
          <a:prstGeom prst="rect">
            <a:avLst/>
          </a:prstGeom>
        </p:spPr>
        <p:txBody>
          <a:bodyPr/>
          <a:lstStyle>
            <a:lvl1pPr>
              <a:buNone/>
              <a:defRPr sz="2400">
                <a:solidFill>
                  <a:schemeClr val="bg1"/>
                </a:solidFill>
              </a:defRPr>
            </a:lvl1pPr>
          </a:lstStyle>
          <a:p>
            <a:r>
              <a:rPr lang="en-US" sz="2800" b="0"/>
              <a:t>Click to edit subtitle</a:t>
            </a:r>
          </a:p>
        </p:txBody>
      </p:sp>
      <p:cxnSp>
        <p:nvCxnSpPr>
          <p:cNvPr id="17" name="Straight Connector 16">
            <a:extLst>
              <a:ext uri="{FF2B5EF4-FFF2-40B4-BE49-F238E27FC236}">
                <a16:creationId xmlns:a16="http://schemas.microsoft.com/office/drawing/2014/main" id="{11C0F656-B8C0-7542-B32D-1A8F6B93B869}"/>
              </a:ext>
            </a:extLst>
          </p:cNvPr>
          <p:cNvCxnSpPr>
            <a:cxnSpLocks/>
          </p:cNvCxnSpPr>
          <p:nvPr userDrawn="1"/>
        </p:nvCxnSpPr>
        <p:spPr>
          <a:xfrm>
            <a:off x="173477" y="4001951"/>
            <a:ext cx="55853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AE1E855-9EBF-5B41-9F21-5D5F65C95665}"/>
              </a:ext>
            </a:extLst>
          </p:cNvPr>
          <p:cNvSpPr/>
          <p:nvPr userDrawn="1"/>
        </p:nvSpPr>
        <p:spPr>
          <a:xfrm>
            <a:off x="6116481" y="0"/>
            <a:ext cx="6096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3">
            <a:extLst>
              <a:ext uri="{FF2B5EF4-FFF2-40B4-BE49-F238E27FC236}">
                <a16:creationId xmlns:a16="http://schemas.microsoft.com/office/drawing/2014/main" id="{18C875C1-E70C-B943-9A1D-CBF96618C29E}"/>
              </a:ext>
            </a:extLst>
          </p:cNvPr>
          <p:cNvSpPr>
            <a:spLocks noGrp="1"/>
          </p:cNvSpPr>
          <p:nvPr>
            <p:ph type="body" sz="quarter" idx="12" hasCustomPrompt="1"/>
          </p:nvPr>
        </p:nvSpPr>
        <p:spPr>
          <a:xfrm>
            <a:off x="6596372" y="616536"/>
            <a:ext cx="5136219" cy="1920000"/>
          </a:xfrm>
          <a:prstGeom prst="rect">
            <a:avLst/>
          </a:prstGeom>
        </p:spPr>
        <p:txBody>
          <a:bodyPr/>
          <a:lstStyle>
            <a:lvl1pPr marL="0" indent="0">
              <a:buNone/>
              <a:defRPr sz="1333"/>
            </a:lvl1pPr>
          </a:lstStyle>
          <a:p>
            <a:r>
              <a:rPr lang="en-GB"/>
              <a:t>Date Issued:	XX Month 2020</a:t>
            </a:r>
          </a:p>
          <a:p>
            <a:r>
              <a:rPr lang="en-GB"/>
              <a:t>Document Number:	RD20-XXXXXX-1</a:t>
            </a:r>
          </a:p>
          <a:p>
            <a:r>
              <a:rPr lang="en-GB"/>
              <a:t>Project:		QXXXXXX</a:t>
            </a:r>
          </a:p>
          <a:p>
            <a:r>
              <a:rPr lang="en-GB"/>
              <a:t>Client Project Ref.:	</a:t>
            </a:r>
            <a:r>
              <a:rPr lang="en-GB" err="1"/>
              <a:t>XXXXXX</a:t>
            </a:r>
            <a:endParaRPr lang="en-GB"/>
          </a:p>
          <a:p>
            <a:r>
              <a:rPr lang="en-GB"/>
              <a:t>Confidential:	</a:t>
            </a:r>
            <a:r>
              <a:rPr lang="en-GB" err="1"/>
              <a:t>ClientName</a:t>
            </a:r>
            <a:endParaRPr lang="en-GB"/>
          </a:p>
        </p:txBody>
      </p:sp>
      <p:sp>
        <p:nvSpPr>
          <p:cNvPr id="13" name="Text Placeholder 4">
            <a:extLst>
              <a:ext uri="{FF2B5EF4-FFF2-40B4-BE49-F238E27FC236}">
                <a16:creationId xmlns:a16="http://schemas.microsoft.com/office/drawing/2014/main" id="{81BA2C39-58DE-AA40-85EC-8196B7AC1AA0}"/>
              </a:ext>
            </a:extLst>
          </p:cNvPr>
          <p:cNvSpPr>
            <a:spLocks noGrp="1"/>
          </p:cNvSpPr>
          <p:nvPr>
            <p:ph type="body" sz="quarter" idx="13" hasCustomPrompt="1"/>
          </p:nvPr>
        </p:nvSpPr>
        <p:spPr>
          <a:xfrm>
            <a:off x="6596374" y="3208302"/>
            <a:ext cx="5136217" cy="3329436"/>
          </a:xfrm>
          <a:prstGeom prst="rect">
            <a:avLst/>
          </a:prstGeom>
        </p:spPr>
        <p:txBody>
          <a:bodyPr/>
          <a:lstStyle>
            <a:lvl1pPr marL="0" indent="0">
              <a:lnSpc>
                <a:spcPct val="100000"/>
              </a:lnSpc>
              <a:buNone/>
              <a:defRPr sz="1333"/>
            </a:lvl1pPr>
          </a:lstStyle>
          <a:p>
            <a:r>
              <a:rPr lang="en-GB"/>
              <a:t>Report by:	</a:t>
            </a:r>
            <a:r>
              <a:rPr lang="en-GB" err="1"/>
              <a:t>AuthorName</a:t>
            </a:r>
            <a:br>
              <a:rPr lang="en-GB"/>
            </a:br>
            <a:r>
              <a:rPr lang="en-GB"/>
              <a:t>	</a:t>
            </a:r>
            <a:r>
              <a:rPr lang="en-GB" err="1"/>
              <a:t>JobRole</a:t>
            </a:r>
            <a:br>
              <a:rPr lang="en-GB"/>
            </a:br>
            <a:r>
              <a:rPr lang="en-GB"/>
              <a:t>	</a:t>
            </a:r>
            <a:r>
              <a:rPr lang="en-GB" err="1"/>
              <a:t>xxxxxxx@ricardo.com</a:t>
            </a:r>
            <a:endParaRPr lang="en-GB"/>
          </a:p>
          <a:p>
            <a:br>
              <a:rPr lang="en-GB"/>
            </a:br>
            <a:r>
              <a:rPr lang="en-GB"/>
              <a:t>Approved:	</a:t>
            </a:r>
            <a:r>
              <a:rPr lang="en-GB" b="1"/>
              <a:t>DRAFT</a:t>
            </a:r>
            <a:r>
              <a:rPr lang="en-GB"/>
              <a:t> or Scanned Signature</a:t>
            </a:r>
            <a:br>
              <a:rPr lang="en-GB"/>
            </a:br>
            <a:r>
              <a:rPr lang="en-GB"/>
              <a:t>	</a:t>
            </a:r>
            <a:r>
              <a:rPr lang="en-GB" err="1"/>
              <a:t>ApproverName</a:t>
            </a:r>
            <a:br>
              <a:rPr lang="en-GB"/>
            </a:br>
            <a:r>
              <a:rPr lang="en-GB"/>
              <a:t>	</a:t>
            </a:r>
            <a:r>
              <a:rPr lang="en-GB" err="1"/>
              <a:t>JobRole</a:t>
            </a:r>
            <a:br>
              <a:rPr lang="en-GB"/>
            </a:br>
            <a:r>
              <a:rPr lang="en-GB"/>
              <a:t>	</a:t>
            </a:r>
            <a:r>
              <a:rPr lang="en-GB" err="1"/>
              <a:t>xxxxxxx@ricardo.com</a:t>
            </a:r>
            <a:endParaRPr lang="en-GB"/>
          </a:p>
        </p:txBody>
      </p:sp>
    </p:spTree>
    <p:extLst>
      <p:ext uri="{BB962C8B-B14F-4D97-AF65-F5344CB8AC3E}">
        <p14:creationId xmlns:p14="http://schemas.microsoft.com/office/powerpoint/2010/main" val="1687330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Living Blue">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EFAAD96-6F35-C845-A07D-273E4F12B99D}"/>
              </a:ext>
            </a:extLst>
          </p:cNvPr>
          <p:cNvGrpSpPr/>
          <p:nvPr userDrawn="1"/>
        </p:nvGrpSpPr>
        <p:grpSpPr>
          <a:xfrm>
            <a:off x="4608366" y="250827"/>
            <a:ext cx="1218143" cy="785171"/>
            <a:chOff x="9844088" y="250825"/>
            <a:chExt cx="2058987" cy="1327150"/>
          </a:xfrm>
        </p:grpSpPr>
        <p:sp>
          <p:nvSpPr>
            <p:cNvPr id="8" name="Freeform 1">
              <a:extLst>
                <a:ext uri="{FF2B5EF4-FFF2-40B4-BE49-F238E27FC236}">
                  <a16:creationId xmlns:a16="http://schemas.microsoft.com/office/drawing/2014/main" id="{77B5C468-37CF-CB40-9ECA-5D635C81FE85}"/>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9" name="Freeform 2">
              <a:extLst>
                <a:ext uri="{FF2B5EF4-FFF2-40B4-BE49-F238E27FC236}">
                  <a16:creationId xmlns:a16="http://schemas.microsoft.com/office/drawing/2014/main" id="{92583F8D-EA52-1947-9AF1-069D09957E8A}"/>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0" name="Freeform 3">
              <a:extLst>
                <a:ext uri="{FF2B5EF4-FFF2-40B4-BE49-F238E27FC236}">
                  <a16:creationId xmlns:a16="http://schemas.microsoft.com/office/drawing/2014/main" id="{64A9867B-A905-CD4D-9C79-FD08A9B28D16}"/>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
        <p:nvSpPr>
          <p:cNvPr id="15" name="Title 1">
            <a:extLst>
              <a:ext uri="{FF2B5EF4-FFF2-40B4-BE49-F238E27FC236}">
                <a16:creationId xmlns:a16="http://schemas.microsoft.com/office/drawing/2014/main" id="{54BC73EB-4619-5145-9C5C-F320E05D7D78}"/>
              </a:ext>
            </a:extLst>
          </p:cNvPr>
          <p:cNvSpPr>
            <a:spLocks noGrp="1"/>
          </p:cNvSpPr>
          <p:nvPr>
            <p:ph type="title" hasCustomPrompt="1"/>
          </p:nvPr>
        </p:nvSpPr>
        <p:spPr>
          <a:xfrm>
            <a:off x="225426" y="2353980"/>
            <a:ext cx="5533351" cy="1478605"/>
          </a:xfrm>
          <a:prstGeom prst="rect">
            <a:avLst/>
          </a:prstGeom>
        </p:spPr>
        <p:txBody>
          <a:bodyPr anchor="b"/>
          <a:lstStyle>
            <a:lvl1pPr marL="0" indent="0">
              <a:tabLst>
                <a:tab pos="6925387" algn="l"/>
              </a:tabLst>
              <a:defRPr sz="2800" b="0">
                <a:solidFill>
                  <a:schemeClr val="bg1"/>
                </a:solidFill>
              </a:defRPr>
            </a:lvl1pPr>
          </a:lstStyle>
          <a:p>
            <a:r>
              <a:rPr lang="en-US"/>
              <a:t>VERSION HISTORY</a:t>
            </a:r>
          </a:p>
        </p:txBody>
      </p:sp>
      <p:cxnSp>
        <p:nvCxnSpPr>
          <p:cNvPr id="17" name="Straight Connector 16">
            <a:extLst>
              <a:ext uri="{FF2B5EF4-FFF2-40B4-BE49-F238E27FC236}">
                <a16:creationId xmlns:a16="http://schemas.microsoft.com/office/drawing/2014/main" id="{11C0F656-B8C0-7542-B32D-1A8F6B93B869}"/>
              </a:ext>
            </a:extLst>
          </p:cNvPr>
          <p:cNvCxnSpPr>
            <a:cxnSpLocks/>
          </p:cNvCxnSpPr>
          <p:nvPr userDrawn="1"/>
        </p:nvCxnSpPr>
        <p:spPr>
          <a:xfrm>
            <a:off x="173477" y="4001951"/>
            <a:ext cx="55853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AE1E855-9EBF-5B41-9F21-5D5F65C95665}"/>
              </a:ext>
            </a:extLst>
          </p:cNvPr>
          <p:cNvSpPr/>
          <p:nvPr userDrawn="1"/>
        </p:nvSpPr>
        <p:spPr>
          <a:xfrm>
            <a:off x="6096000" y="0"/>
            <a:ext cx="6096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1F80C8D1-3CE1-E442-8B84-5EADBEEE5BFD}"/>
              </a:ext>
            </a:extLst>
          </p:cNvPr>
          <p:cNvSpPr/>
          <p:nvPr userDrawn="1"/>
        </p:nvSpPr>
        <p:spPr>
          <a:xfrm>
            <a:off x="207757" y="4171317"/>
            <a:ext cx="5533351" cy="1868953"/>
          </a:xfrm>
          <a:prstGeom prst="rect">
            <a:avLst/>
          </a:prstGeom>
          <a:ln w="6350">
            <a:solidFill>
              <a:srgbClr val="A7A9AC"/>
            </a:solidFill>
          </a:ln>
        </p:spPr>
        <p:txBody>
          <a:bodyPr wrap="square" lIns="119999" tIns="71999" rIns="119999" bIns="71999" anchor="b">
            <a:spAutoFit/>
          </a:bodyPr>
          <a:lstStyle/>
          <a:p>
            <a:pPr algn="just">
              <a:spcAft>
                <a:spcPts val="0"/>
              </a:spcAft>
            </a:pPr>
            <a:r>
              <a:rPr lang="en-GB" sz="800" i="1">
                <a:solidFill>
                  <a:schemeClr val="bg1"/>
                </a:solidFill>
                <a:latin typeface="Arial" panose="020B0604020202020204" pitchFamily="34" charset="0"/>
                <a:ea typeface="Calibri" panose="020F0502020204030204" pitchFamily="34" charset="0"/>
                <a:cs typeface="Arial" panose="020B0604020202020204" pitchFamily="34" charset="0"/>
              </a:rPr>
              <a:t>This Report has been prepared solely for use by the party which commissioned it in connection with this project and should not be used for any other purpose.  Ricardo accepts no duty of care, responsibility or legal liability to any other recipient of this Report and no other person may rely on the contents.  This Report is confidential and contains proprietary intellectual property.  Subject to applicable law, Ricardo disclaims all and any liability whether arising in tort or contract, statute, or under any duty of care, warranty or undertaking, express or implied, to any person other than the Client in respect of this Report.  In preparing this Report Ricardo may have relied on data, information or statements (Data) supplied to us by the Client or third parties, in which case we have not independently verified this Data unless expressly stated in the Report.  Data is assumed to be accurate, complete, reliable and current as of the date of such information and no responsibility for any error or omission in the Report arising from errors or omissions in Data is accepted.  Any forecasts presented in this Report were prepared using Data and the Report is dependent on it.  Some of the assumptions used to develop any forecasts may not be realised and unanticipated events and circumstances may occur.  Consequently Ricardo does not warrant the conclusions contained in this Report as there may be material differences between forecasts and actual results.  Parties must rely on their own skill and judgement when making use of this Report.</a:t>
            </a:r>
          </a:p>
        </p:txBody>
      </p:sp>
      <p:sp>
        <p:nvSpPr>
          <p:cNvPr id="3" name="Table Placeholder 2">
            <a:extLst>
              <a:ext uri="{FF2B5EF4-FFF2-40B4-BE49-F238E27FC236}">
                <a16:creationId xmlns:a16="http://schemas.microsoft.com/office/drawing/2014/main" id="{FB8B81F6-FED1-B640-A1E3-4AD78DD57FFC}"/>
              </a:ext>
            </a:extLst>
          </p:cNvPr>
          <p:cNvSpPr>
            <a:spLocks noGrp="1"/>
          </p:cNvSpPr>
          <p:nvPr>
            <p:ph type="tbl" sz="quarter" idx="10"/>
          </p:nvPr>
        </p:nvSpPr>
        <p:spPr>
          <a:xfrm>
            <a:off x="6379634" y="251884"/>
            <a:ext cx="5617633" cy="6409267"/>
          </a:xfrm>
          <a:prstGeom prst="rect">
            <a:avLst/>
          </a:prstGeom>
        </p:spPr>
        <p:txBody>
          <a:bodyPr lIns="0" tIns="0" rIns="0" bIns="0" anchor="ctr" anchorCtr="0"/>
          <a:lstStyle>
            <a:lvl1pPr marL="0" indent="0">
              <a:buNone/>
              <a:defRPr/>
            </a:lvl1pPr>
          </a:lstStyle>
          <a:p>
            <a:endParaRPr lang="en-US"/>
          </a:p>
        </p:txBody>
      </p:sp>
    </p:spTree>
    <p:extLst>
      <p:ext uri="{BB962C8B-B14F-4D97-AF65-F5344CB8AC3E}">
        <p14:creationId xmlns:p14="http://schemas.microsoft.com/office/powerpoint/2010/main" val="295575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2"/>
        </a:solidFill>
        <a:effectLst/>
      </p:bgPr>
    </p:bg>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EA1BC91F-10A2-7B4F-B8D5-EB9E3C4A5E49}"/>
              </a:ext>
            </a:extLst>
          </p:cNvPr>
          <p:cNvSpPr>
            <a:spLocks noGrp="1"/>
          </p:cNvSpPr>
          <p:nvPr>
            <p:ph type="title" hasCustomPrompt="1"/>
          </p:nvPr>
        </p:nvSpPr>
        <p:spPr>
          <a:xfrm>
            <a:off x="2028590" y="1945296"/>
            <a:ext cx="3730188" cy="1160745"/>
          </a:xfrm>
          <a:prstGeom prst="rect">
            <a:avLst/>
          </a:prstGeom>
        </p:spPr>
        <p:txBody>
          <a:bodyPr anchor="b"/>
          <a:lstStyle>
            <a:lvl1pPr marL="0" indent="0">
              <a:tabLst>
                <a:tab pos="6925387" algn="l"/>
              </a:tabLst>
              <a:defRPr sz="2800" b="0">
                <a:solidFill>
                  <a:schemeClr val="bg1"/>
                </a:solidFill>
              </a:defRPr>
            </a:lvl1pPr>
          </a:lstStyle>
          <a:p>
            <a:r>
              <a:rPr lang="en-US"/>
              <a:t>CLICK TO EDIT MASTER TITLE</a:t>
            </a:r>
          </a:p>
        </p:txBody>
      </p:sp>
      <p:sp>
        <p:nvSpPr>
          <p:cNvPr id="4" name="Text Placeholder 2">
            <a:extLst>
              <a:ext uri="{FF2B5EF4-FFF2-40B4-BE49-F238E27FC236}">
                <a16:creationId xmlns:a16="http://schemas.microsoft.com/office/drawing/2014/main" id="{955D3021-2263-A649-90D2-4F6EB3539832}"/>
              </a:ext>
            </a:extLst>
          </p:cNvPr>
          <p:cNvSpPr>
            <a:spLocks noGrp="1"/>
          </p:cNvSpPr>
          <p:nvPr>
            <p:ph type="body" sz="quarter" idx="10" hasCustomPrompt="1"/>
          </p:nvPr>
        </p:nvSpPr>
        <p:spPr>
          <a:xfrm>
            <a:off x="225426" y="3434878"/>
            <a:ext cx="5533351" cy="2189636"/>
          </a:xfrm>
          <a:prstGeom prst="rect">
            <a:avLst/>
          </a:prstGeom>
        </p:spPr>
        <p:txBody>
          <a:bodyPr/>
          <a:lstStyle>
            <a:lvl1pPr>
              <a:buNone/>
              <a:defRPr sz="2400">
                <a:solidFill>
                  <a:schemeClr val="bg1"/>
                </a:solidFill>
              </a:defRPr>
            </a:lvl1pPr>
          </a:lstStyle>
          <a:p>
            <a:r>
              <a:rPr lang="en-US" sz="2800" b="0"/>
              <a:t>Click to edit subtitle</a:t>
            </a:r>
          </a:p>
        </p:txBody>
      </p:sp>
      <p:cxnSp>
        <p:nvCxnSpPr>
          <p:cNvPr id="5" name="Straight Connector 4">
            <a:extLst>
              <a:ext uri="{FF2B5EF4-FFF2-40B4-BE49-F238E27FC236}">
                <a16:creationId xmlns:a16="http://schemas.microsoft.com/office/drawing/2014/main" id="{29266094-2ADC-9D40-9D8D-3E0B74F860B1}"/>
              </a:ext>
            </a:extLst>
          </p:cNvPr>
          <p:cNvCxnSpPr>
            <a:cxnSpLocks/>
          </p:cNvCxnSpPr>
          <p:nvPr userDrawn="1"/>
        </p:nvCxnSpPr>
        <p:spPr>
          <a:xfrm>
            <a:off x="173477" y="3268526"/>
            <a:ext cx="55853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A blue and black logo&#10;&#10;AI-generated content may be incorrect.">
            <a:extLst>
              <a:ext uri="{FF2B5EF4-FFF2-40B4-BE49-F238E27FC236}">
                <a16:creationId xmlns:a16="http://schemas.microsoft.com/office/drawing/2014/main" id="{F185A58A-6DE7-FF84-A117-091EE4D576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4262" y="6022118"/>
            <a:ext cx="1783070" cy="600741"/>
          </a:xfrm>
          <a:prstGeom prst="rect">
            <a:avLst/>
          </a:prstGeom>
          <a:ln>
            <a:noFill/>
          </a:ln>
        </p:spPr>
      </p:pic>
      <p:grpSp>
        <p:nvGrpSpPr>
          <p:cNvPr id="15" name="Group 14">
            <a:extLst>
              <a:ext uri="{FF2B5EF4-FFF2-40B4-BE49-F238E27FC236}">
                <a16:creationId xmlns:a16="http://schemas.microsoft.com/office/drawing/2014/main" id="{072349F8-354B-D6C6-EE9A-F8438FA8EE38}"/>
              </a:ext>
            </a:extLst>
          </p:cNvPr>
          <p:cNvGrpSpPr/>
          <p:nvPr userDrawn="1"/>
        </p:nvGrpSpPr>
        <p:grpSpPr>
          <a:xfrm>
            <a:off x="10696581" y="251884"/>
            <a:ext cx="1218143" cy="785171"/>
            <a:chOff x="9844088" y="250825"/>
            <a:chExt cx="2058987" cy="1327150"/>
          </a:xfrm>
        </p:grpSpPr>
        <p:sp>
          <p:nvSpPr>
            <p:cNvPr id="16" name="Freeform 1">
              <a:extLst>
                <a:ext uri="{FF2B5EF4-FFF2-40B4-BE49-F238E27FC236}">
                  <a16:creationId xmlns:a16="http://schemas.microsoft.com/office/drawing/2014/main" id="{31CB4D22-46CC-847B-7F55-EEFE50F4BB63}"/>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17" name="Freeform 2">
              <a:extLst>
                <a:ext uri="{FF2B5EF4-FFF2-40B4-BE49-F238E27FC236}">
                  <a16:creationId xmlns:a16="http://schemas.microsoft.com/office/drawing/2014/main" id="{88CB3304-5B2B-C438-F106-DEEE12DE659D}"/>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8" name="Freeform 3">
              <a:extLst>
                <a:ext uri="{FF2B5EF4-FFF2-40B4-BE49-F238E27FC236}">
                  <a16:creationId xmlns:a16="http://schemas.microsoft.com/office/drawing/2014/main" id="{979A0C23-DA3C-465F-687B-C0B6102063B1}"/>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pic>
        <p:nvPicPr>
          <p:cNvPr id="8" name="Picture 7" descr="A blue building with columns and a flag&#10;&#10;AI-generated content may be incorrect.">
            <a:extLst>
              <a:ext uri="{FF2B5EF4-FFF2-40B4-BE49-F238E27FC236}">
                <a16:creationId xmlns:a16="http://schemas.microsoft.com/office/drawing/2014/main" id="{66697FE1-5120-D171-42E7-17924D4005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25426" y="1574939"/>
            <a:ext cx="1669277" cy="1669277"/>
          </a:xfrm>
          <a:prstGeom prst="rect">
            <a:avLst/>
          </a:prstGeom>
        </p:spPr>
      </p:pic>
    </p:spTree>
    <p:extLst>
      <p:ext uri="{BB962C8B-B14F-4D97-AF65-F5344CB8AC3E}">
        <p14:creationId xmlns:p14="http://schemas.microsoft.com/office/powerpoint/2010/main" val="3354003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01">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F344DAC-CAF0-FD46-AD85-E95F92D74FA2}"/>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18" name="Footer Placeholder 1">
            <a:extLst>
              <a:ext uri="{FF2B5EF4-FFF2-40B4-BE49-F238E27FC236}">
                <a16:creationId xmlns:a16="http://schemas.microsoft.com/office/drawing/2014/main" id="{06531206-9784-0C41-9089-E245E0644F3B}"/>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9" name="Date Placeholder 2">
            <a:extLst>
              <a:ext uri="{FF2B5EF4-FFF2-40B4-BE49-F238E27FC236}">
                <a16:creationId xmlns:a16="http://schemas.microsoft.com/office/drawing/2014/main" id="{6FD67A23-3EAD-6F44-8FDF-394ED6C2416E}"/>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0" name="Title 1">
            <a:extLst>
              <a:ext uri="{FF2B5EF4-FFF2-40B4-BE49-F238E27FC236}">
                <a16:creationId xmlns:a16="http://schemas.microsoft.com/office/drawing/2014/main" id="{82C0B276-B27B-F447-8017-0F52A3268DA0}"/>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3" name="Text Placeholder 2">
            <a:extLst>
              <a:ext uri="{FF2B5EF4-FFF2-40B4-BE49-F238E27FC236}">
                <a16:creationId xmlns:a16="http://schemas.microsoft.com/office/drawing/2014/main" id="{A3D7D555-43A0-D144-A673-8452908830A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chemeClr val="tx1">
                    <a:lumMod val="40000"/>
                    <a:lumOff val="60000"/>
                  </a:schemeClr>
                </a:solidFill>
              </a:defRPr>
            </a:lvl1pPr>
          </a:lstStyle>
          <a:p>
            <a:r>
              <a:rPr lang="en-US"/>
              <a:t>CLICK TO EDIT SECTION HEADING</a:t>
            </a:r>
          </a:p>
        </p:txBody>
      </p:sp>
      <p:sp>
        <p:nvSpPr>
          <p:cNvPr id="3" name="Content Placeholder 2">
            <a:extLst>
              <a:ext uri="{FF2B5EF4-FFF2-40B4-BE49-F238E27FC236}">
                <a16:creationId xmlns:a16="http://schemas.microsoft.com/office/drawing/2014/main" id="{50F8C951-8310-65FD-CB26-CD7DD5C91839}"/>
              </a:ext>
            </a:extLst>
          </p:cNvPr>
          <p:cNvSpPr>
            <a:spLocks noGrp="1"/>
          </p:cNvSpPr>
          <p:nvPr>
            <p:ph sz="quarter" idx="23"/>
          </p:nvPr>
        </p:nvSpPr>
        <p:spPr>
          <a:xfrm>
            <a:off x="9890125" y="168275"/>
            <a:ext cx="914400" cy="914400"/>
          </a:xfrm>
          <a:prstGeom prst="rect">
            <a:avLst/>
          </a:prstGeom>
        </p:spPr>
        <p:txBody>
          <a:bodyPr/>
          <a:lstStyle>
            <a:lvl1pPr marL="270000" indent="-270000">
              <a:defRPr/>
            </a:lvl1pPr>
            <a:lvl2pPr marL="450000" indent="-180000">
              <a:defRPr/>
            </a:lvl2pPr>
            <a:lvl3pPr marL="720000" indent="-180000">
              <a:defRPr/>
            </a:lvl3pPr>
            <a:lvl4pPr marL="990000" indent="-180000">
              <a:defRPr/>
            </a:lvl4pPr>
            <a:lvl5pPr marL="1260000" indent="-180000">
              <a:defRPr/>
            </a:lvl5pPr>
          </a:lstStyle>
          <a:p>
            <a:pPr lvl="0"/>
            <a:endParaRPr lang="en-GB" dirty="0"/>
          </a:p>
        </p:txBody>
      </p:sp>
      <p:pic>
        <p:nvPicPr>
          <p:cNvPr id="4" name="Picture 3" descr="A blue flag with yellow stars&#10;&#10;Description automatically generated">
            <a:extLst>
              <a:ext uri="{FF2B5EF4-FFF2-40B4-BE49-F238E27FC236}">
                <a16:creationId xmlns:a16="http://schemas.microsoft.com/office/drawing/2014/main" id="{4A3EDEBD-06D9-85EC-8F33-F3FA247873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6949" y="238521"/>
            <a:ext cx="973456" cy="649246"/>
          </a:xfrm>
          <a:prstGeom prst="rect">
            <a:avLst/>
          </a:prstGeom>
        </p:spPr>
      </p:pic>
      <p:pic>
        <p:nvPicPr>
          <p:cNvPr id="5" name="Picture 4" descr="A blue building with columns and a flag&#10;&#10;AI-generated content may be incorrect.">
            <a:extLst>
              <a:ext uri="{FF2B5EF4-FFF2-40B4-BE49-F238E27FC236}">
                <a16:creationId xmlns:a16="http://schemas.microsoft.com/office/drawing/2014/main" id="{D12DB23B-80F3-D4B6-0032-A8BC499471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006339" y="185144"/>
            <a:ext cx="756000" cy="756000"/>
          </a:xfrm>
          <a:prstGeom prst="rect">
            <a:avLst/>
          </a:prstGeom>
        </p:spPr>
      </p:pic>
    </p:spTree>
    <p:extLst>
      <p:ext uri="{BB962C8B-B14F-4D97-AF65-F5344CB8AC3E}">
        <p14:creationId xmlns:p14="http://schemas.microsoft.com/office/powerpoint/2010/main" val="3013845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02">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03CCCE9E-7735-A744-A495-7CF608587DC2}"/>
              </a:ext>
            </a:extLst>
          </p:cNvPr>
          <p:cNvSpPr>
            <a:spLocks noGrp="1"/>
          </p:cNvSpPr>
          <p:nvPr>
            <p:ph sz="half" idx="2"/>
          </p:nvPr>
        </p:nvSpPr>
        <p:spPr>
          <a:xfrm>
            <a:off x="338337"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6F64E477-EAFD-C942-90CD-8AA2D33694CD}"/>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3E326C9-4DA4-A549-8A3F-738CB37104C1}"/>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29C634D7-AEDD-1140-B0D5-A745D1778EB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17" name="Footer Placeholder 1">
            <a:extLst>
              <a:ext uri="{FF2B5EF4-FFF2-40B4-BE49-F238E27FC236}">
                <a16:creationId xmlns:a16="http://schemas.microsoft.com/office/drawing/2014/main" id="{28723752-AB01-4546-8259-023DB1CA5E84}"/>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8" name="Date Placeholder 2">
            <a:extLst>
              <a:ext uri="{FF2B5EF4-FFF2-40B4-BE49-F238E27FC236}">
                <a16:creationId xmlns:a16="http://schemas.microsoft.com/office/drawing/2014/main" id="{BD263A6E-8D43-7D4F-8A05-AEA71C20A9A6}"/>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3" name="Content Placeholder 3">
            <a:extLst>
              <a:ext uri="{FF2B5EF4-FFF2-40B4-BE49-F238E27FC236}">
                <a16:creationId xmlns:a16="http://schemas.microsoft.com/office/drawing/2014/main" id="{608AD3EC-9E85-024E-9A19-2E06CC5AF99C}"/>
              </a:ext>
            </a:extLst>
          </p:cNvPr>
          <p:cNvSpPr>
            <a:spLocks noGrp="1"/>
          </p:cNvSpPr>
          <p:nvPr>
            <p:ph sz="half" idx="23"/>
          </p:nvPr>
        </p:nvSpPr>
        <p:spPr>
          <a:xfrm>
            <a:off x="6239972"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0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0C889B6B-814B-424D-9246-128BBF50AB14}"/>
              </a:ext>
            </a:extLst>
          </p:cNvPr>
          <p:cNvSpPr>
            <a:spLocks noGrp="1"/>
          </p:cNvSpPr>
          <p:nvPr>
            <p:ph type="pic" sz="quarter" idx="33"/>
          </p:nvPr>
        </p:nvSpPr>
        <p:spPr>
          <a:xfrm>
            <a:off x="334964" y="4470404"/>
            <a:ext cx="3729037" cy="1644649"/>
          </a:xfrm>
          <a:prstGeom prst="rect">
            <a:avLst/>
          </a:prstGeom>
          <a:noFill/>
        </p:spPr>
        <p:txBody>
          <a:bodyPr anchor="ctr" anchorCtr="0"/>
          <a:lstStyle>
            <a:lvl1pPr marL="0" indent="0" algn="ctr">
              <a:buNone/>
              <a:defRPr sz="1867">
                <a:solidFill>
                  <a:schemeClr val="tx1"/>
                </a:solidFill>
              </a:defRPr>
            </a:lvl1pPr>
          </a:lstStyle>
          <a:p>
            <a:endParaRPr lang="en-GB"/>
          </a:p>
        </p:txBody>
      </p:sp>
      <p:sp>
        <p:nvSpPr>
          <p:cNvPr id="6" name="Picture Placeholder 2">
            <a:extLst>
              <a:ext uri="{FF2B5EF4-FFF2-40B4-BE49-F238E27FC236}">
                <a16:creationId xmlns:a16="http://schemas.microsoft.com/office/drawing/2014/main" id="{78181A48-4B1C-F44A-B7BD-697454A18DE5}"/>
              </a:ext>
            </a:extLst>
          </p:cNvPr>
          <p:cNvSpPr>
            <a:spLocks noGrp="1"/>
          </p:cNvSpPr>
          <p:nvPr>
            <p:ph type="pic" sz="quarter" idx="34"/>
          </p:nvPr>
        </p:nvSpPr>
        <p:spPr>
          <a:xfrm>
            <a:off x="4283388" y="4470404"/>
            <a:ext cx="3598333" cy="1644649"/>
          </a:xfrm>
          <a:prstGeom prst="rect">
            <a:avLst/>
          </a:prstGeom>
          <a:noFill/>
        </p:spPr>
        <p:txBody>
          <a:bodyPr anchor="ctr" anchorCtr="0"/>
          <a:lstStyle>
            <a:lvl1pPr marL="0" indent="0" algn="ctr">
              <a:buNone/>
              <a:defRPr sz="1867">
                <a:solidFill>
                  <a:schemeClr val="tx1"/>
                </a:solidFill>
              </a:defRPr>
            </a:lvl1pPr>
          </a:lstStyle>
          <a:p>
            <a:endParaRPr lang="en-GB"/>
          </a:p>
        </p:txBody>
      </p:sp>
      <p:sp>
        <p:nvSpPr>
          <p:cNvPr id="7" name="Picture Placeholder 2">
            <a:extLst>
              <a:ext uri="{FF2B5EF4-FFF2-40B4-BE49-F238E27FC236}">
                <a16:creationId xmlns:a16="http://schemas.microsoft.com/office/drawing/2014/main" id="{B9D13357-A400-D646-8E82-41A67F698150}"/>
              </a:ext>
            </a:extLst>
          </p:cNvPr>
          <p:cNvSpPr>
            <a:spLocks noGrp="1"/>
          </p:cNvSpPr>
          <p:nvPr>
            <p:ph type="pic" sz="quarter" idx="35"/>
          </p:nvPr>
        </p:nvSpPr>
        <p:spPr>
          <a:xfrm>
            <a:off x="8101107" y="4470404"/>
            <a:ext cx="3755931" cy="1644649"/>
          </a:xfrm>
          <a:prstGeom prst="rect">
            <a:avLst/>
          </a:prstGeom>
          <a:noFill/>
        </p:spPr>
        <p:txBody>
          <a:bodyPr anchor="ctr" anchorCtr="0"/>
          <a:lstStyle>
            <a:lvl1pPr marL="0" indent="0" algn="ctr">
              <a:buNone/>
              <a:defRPr sz="1867">
                <a:solidFill>
                  <a:schemeClr val="tx1"/>
                </a:solidFill>
              </a:defRPr>
            </a:lvl1pPr>
          </a:lstStyle>
          <a:p>
            <a:endParaRPr lang="en-GB"/>
          </a:p>
        </p:txBody>
      </p:sp>
      <p:cxnSp>
        <p:nvCxnSpPr>
          <p:cNvPr id="14" name="Straight Connector 13">
            <a:extLst>
              <a:ext uri="{FF2B5EF4-FFF2-40B4-BE49-F238E27FC236}">
                <a16:creationId xmlns:a16="http://schemas.microsoft.com/office/drawing/2014/main" id="{3BDA4A2F-DC0A-A24F-BDA5-194B61C5A4B1}"/>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0F16A834-59CB-1241-854B-80CF98603B43}"/>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7" name="Text Placeholder 2">
            <a:extLst>
              <a:ext uri="{FF2B5EF4-FFF2-40B4-BE49-F238E27FC236}">
                <a16:creationId xmlns:a16="http://schemas.microsoft.com/office/drawing/2014/main" id="{79E37904-89DD-E14D-ABA4-5E6E307C5142}"/>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18" name="Footer Placeholder 1">
            <a:extLst>
              <a:ext uri="{FF2B5EF4-FFF2-40B4-BE49-F238E27FC236}">
                <a16:creationId xmlns:a16="http://schemas.microsoft.com/office/drawing/2014/main" id="{4BEB172D-F7D3-F246-9CE7-D11FC7323153}"/>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9" name="Date Placeholder 2">
            <a:extLst>
              <a:ext uri="{FF2B5EF4-FFF2-40B4-BE49-F238E27FC236}">
                <a16:creationId xmlns:a16="http://schemas.microsoft.com/office/drawing/2014/main" id="{DB5E8F50-D903-334C-A658-610DF64783F0}"/>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0" name="Content Placeholder 3">
            <a:extLst>
              <a:ext uri="{FF2B5EF4-FFF2-40B4-BE49-F238E27FC236}">
                <a16:creationId xmlns:a16="http://schemas.microsoft.com/office/drawing/2014/main" id="{D9971E2A-9A29-7A42-A9E3-848B7CD92307}"/>
              </a:ext>
            </a:extLst>
          </p:cNvPr>
          <p:cNvSpPr>
            <a:spLocks noGrp="1"/>
          </p:cNvSpPr>
          <p:nvPr>
            <p:ph sz="half" idx="36"/>
          </p:nvPr>
        </p:nvSpPr>
        <p:spPr>
          <a:xfrm>
            <a:off x="338337" y="1412876"/>
            <a:ext cx="11518700" cy="2880829"/>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050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04">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63175E1-7240-C149-9024-3C76418A09EB}"/>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867ACE8-1024-7347-8586-80103528DC7A}"/>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5" name="Text Placeholder 2">
            <a:extLst>
              <a:ext uri="{FF2B5EF4-FFF2-40B4-BE49-F238E27FC236}">
                <a16:creationId xmlns:a16="http://schemas.microsoft.com/office/drawing/2014/main" id="{52315BA2-9263-3A40-B2EC-91B595643174}"/>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16" name="Footer Placeholder 1">
            <a:extLst>
              <a:ext uri="{FF2B5EF4-FFF2-40B4-BE49-F238E27FC236}">
                <a16:creationId xmlns:a16="http://schemas.microsoft.com/office/drawing/2014/main" id="{19C211A1-B1E6-5A4B-9D36-1EEAA97D046B}"/>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7" name="Date Placeholder 2">
            <a:extLst>
              <a:ext uri="{FF2B5EF4-FFF2-40B4-BE49-F238E27FC236}">
                <a16:creationId xmlns:a16="http://schemas.microsoft.com/office/drawing/2014/main" id="{C67F7F15-07F8-5544-A5A9-B4EA62920F1A}"/>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19" name="Content Placeholder 3">
            <a:extLst>
              <a:ext uri="{FF2B5EF4-FFF2-40B4-BE49-F238E27FC236}">
                <a16:creationId xmlns:a16="http://schemas.microsoft.com/office/drawing/2014/main" id="{2E9D0851-1D7B-014F-A89B-4C8F934457D0}"/>
              </a:ext>
            </a:extLst>
          </p:cNvPr>
          <p:cNvSpPr>
            <a:spLocks noGrp="1"/>
          </p:cNvSpPr>
          <p:nvPr>
            <p:ph sz="half" idx="23"/>
          </p:nvPr>
        </p:nvSpPr>
        <p:spPr>
          <a:xfrm>
            <a:off x="338337" y="1412876"/>
            <a:ext cx="5600699" cy="1687608"/>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082C6C8C-46DE-3243-BDDD-31D472F85722}"/>
              </a:ext>
            </a:extLst>
          </p:cNvPr>
          <p:cNvSpPr>
            <a:spLocks noGrp="1"/>
          </p:cNvSpPr>
          <p:nvPr>
            <p:ph sz="half" idx="24"/>
          </p:nvPr>
        </p:nvSpPr>
        <p:spPr>
          <a:xfrm>
            <a:off x="338337" y="3321189"/>
            <a:ext cx="5600699" cy="2793863"/>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a:extLst>
              <a:ext uri="{FF2B5EF4-FFF2-40B4-BE49-F238E27FC236}">
                <a16:creationId xmlns:a16="http://schemas.microsoft.com/office/drawing/2014/main" id="{4C64F209-3FC3-BE46-A812-8AE4F251EDB7}"/>
              </a:ext>
            </a:extLst>
          </p:cNvPr>
          <p:cNvSpPr>
            <a:spLocks noGrp="1"/>
          </p:cNvSpPr>
          <p:nvPr>
            <p:ph sz="half" idx="25"/>
          </p:nvPr>
        </p:nvSpPr>
        <p:spPr>
          <a:xfrm>
            <a:off x="6257641" y="1412875"/>
            <a:ext cx="5600699" cy="4702164"/>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65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1C7FB43-B102-8BC1-3A1F-C79D36C573A6}"/>
              </a:ext>
            </a:extLst>
          </p:cNvPr>
          <p:cNvGrpSpPr/>
          <p:nvPr userDrawn="1"/>
        </p:nvGrpSpPr>
        <p:grpSpPr>
          <a:xfrm>
            <a:off x="0" y="0"/>
            <a:ext cx="12194133" cy="6859200"/>
            <a:chOff x="0" y="0"/>
            <a:chExt cx="12194133" cy="6859200"/>
          </a:xfrm>
        </p:grpSpPr>
        <p:pic>
          <p:nvPicPr>
            <p:cNvPr id="9" name="Picture 8">
              <a:extLst>
                <a:ext uri="{FF2B5EF4-FFF2-40B4-BE49-F238E27FC236}">
                  <a16:creationId xmlns:a16="http://schemas.microsoft.com/office/drawing/2014/main" id="{2E55D170-C99F-F942-819F-8995ED25CE19}"/>
                </a:ext>
              </a:extLst>
            </p:cNvPr>
            <p:cNvPicPr>
              <a:picLocks noChangeAspect="1"/>
            </p:cNvPicPr>
            <p:nvPr userDrawn="1"/>
          </p:nvPicPr>
          <p:blipFill>
            <a:blip r:embed="rId2">
              <a:extLst>
                <a:ext uri="{28A0092B-C50C-407E-A947-70E740481C1C}">
                  <a14:useLocalDpi xmlns:a14="http://schemas.microsoft.com/office/drawing/2010/main" val="0"/>
                </a:ext>
              </a:extLst>
            </a:blip>
            <a:srcRect t="7834" b="7834"/>
            <a:stretch/>
          </p:blipFill>
          <p:spPr>
            <a:xfrm>
              <a:off x="0" y="0"/>
              <a:ext cx="12194133" cy="6859200"/>
            </a:xfrm>
            <a:prstGeom prst="rect">
              <a:avLst/>
            </a:prstGeom>
            <a:solidFill>
              <a:srgbClr val="009BDF"/>
            </a:solidFill>
          </p:spPr>
        </p:pic>
        <p:sp>
          <p:nvSpPr>
            <p:cNvPr id="15" name="Rectangle 14">
              <a:extLst>
                <a:ext uri="{FF2B5EF4-FFF2-40B4-BE49-F238E27FC236}">
                  <a16:creationId xmlns:a16="http://schemas.microsoft.com/office/drawing/2014/main" id="{D655DA11-D8DE-94A3-4EB3-833E9B2F0F80}"/>
                </a:ext>
              </a:extLst>
            </p:cNvPr>
            <p:cNvSpPr/>
            <p:nvPr userDrawn="1"/>
          </p:nvSpPr>
          <p:spPr>
            <a:xfrm>
              <a:off x="0" y="0"/>
              <a:ext cx="12192000" cy="6858000"/>
            </a:xfrm>
            <a:prstGeom prst="rect">
              <a:avLst/>
            </a:prstGeom>
            <a:solidFill>
              <a:srgbClr val="009BDF">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a:extLst>
              <a:ext uri="{FF2B5EF4-FFF2-40B4-BE49-F238E27FC236}">
                <a16:creationId xmlns:a16="http://schemas.microsoft.com/office/drawing/2014/main" id="{00AE4CF8-A7BA-574C-A9E6-1166BBF850FE}"/>
              </a:ext>
            </a:extLst>
          </p:cNvPr>
          <p:cNvSpPr/>
          <p:nvPr userDrawn="1"/>
        </p:nvSpPr>
        <p:spPr>
          <a:xfrm>
            <a:off x="-2132" y="3435641"/>
            <a:ext cx="12192000" cy="3092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itle 1">
            <a:extLst>
              <a:ext uri="{FF2B5EF4-FFF2-40B4-BE49-F238E27FC236}">
                <a16:creationId xmlns:a16="http://schemas.microsoft.com/office/drawing/2014/main" id="{893B77F7-715C-B11E-7874-B5422E8FC832}"/>
              </a:ext>
            </a:extLst>
          </p:cNvPr>
          <p:cNvSpPr>
            <a:spLocks noGrp="1"/>
          </p:cNvSpPr>
          <p:nvPr>
            <p:ph type="title" hasCustomPrompt="1"/>
          </p:nvPr>
        </p:nvSpPr>
        <p:spPr>
          <a:xfrm>
            <a:off x="223293" y="3486801"/>
            <a:ext cx="7756081" cy="704846"/>
          </a:xfrm>
          <a:prstGeom prst="rect">
            <a:avLst/>
          </a:prstGeom>
        </p:spPr>
        <p:txBody>
          <a:bodyPr anchor="b" anchorCtr="0"/>
          <a:lstStyle>
            <a:lvl1pPr marL="0" indent="0">
              <a:tabLst>
                <a:tab pos="6925387" algn="l"/>
              </a:tabLst>
              <a:defRPr sz="4000" b="0">
                <a:solidFill>
                  <a:schemeClr val="bg1"/>
                </a:solidFill>
              </a:defRPr>
            </a:lvl1pPr>
          </a:lstStyle>
          <a:p>
            <a:r>
              <a:rPr lang="en-US"/>
              <a:t>CLICK TO EDIT MASTER TITLE</a:t>
            </a:r>
          </a:p>
        </p:txBody>
      </p:sp>
      <p:sp>
        <p:nvSpPr>
          <p:cNvPr id="19" name="Text Placeholder 2">
            <a:extLst>
              <a:ext uri="{FF2B5EF4-FFF2-40B4-BE49-F238E27FC236}">
                <a16:creationId xmlns:a16="http://schemas.microsoft.com/office/drawing/2014/main" id="{354B09D3-61BF-CF3A-B835-5DDA99F09183}"/>
              </a:ext>
            </a:extLst>
          </p:cNvPr>
          <p:cNvSpPr>
            <a:spLocks noGrp="1"/>
          </p:cNvSpPr>
          <p:nvPr>
            <p:ph type="body" sz="quarter" idx="11" hasCustomPrompt="1"/>
          </p:nvPr>
        </p:nvSpPr>
        <p:spPr>
          <a:xfrm>
            <a:off x="223293" y="5176932"/>
            <a:ext cx="7755023" cy="623888"/>
          </a:xfrm>
          <a:prstGeom prst="rect">
            <a:avLst/>
          </a:prstGeom>
        </p:spPr>
        <p:txBody>
          <a:bodyPr/>
          <a:lstStyle>
            <a:lvl1pPr>
              <a:buNone/>
              <a:defRPr sz="2400">
                <a:solidFill>
                  <a:schemeClr val="bg2"/>
                </a:solidFill>
              </a:defRPr>
            </a:lvl1pPr>
          </a:lstStyle>
          <a:p>
            <a:r>
              <a:rPr lang="en-US" sz="2800" b="0"/>
              <a:t>Click to edit date</a:t>
            </a:r>
          </a:p>
        </p:txBody>
      </p:sp>
      <p:sp>
        <p:nvSpPr>
          <p:cNvPr id="20" name="Text Placeholder 2">
            <a:extLst>
              <a:ext uri="{FF2B5EF4-FFF2-40B4-BE49-F238E27FC236}">
                <a16:creationId xmlns:a16="http://schemas.microsoft.com/office/drawing/2014/main" id="{29527C2D-69F8-DF01-BE85-08FC8ED7968C}"/>
              </a:ext>
            </a:extLst>
          </p:cNvPr>
          <p:cNvSpPr>
            <a:spLocks noGrp="1"/>
          </p:cNvSpPr>
          <p:nvPr>
            <p:ph type="body" sz="quarter" idx="12" hasCustomPrompt="1"/>
          </p:nvPr>
        </p:nvSpPr>
        <p:spPr>
          <a:xfrm>
            <a:off x="224352" y="4220029"/>
            <a:ext cx="7755023" cy="578585"/>
          </a:xfrm>
          <a:prstGeom prst="rect">
            <a:avLst/>
          </a:prstGeom>
        </p:spPr>
        <p:txBody>
          <a:bodyPr/>
          <a:lstStyle>
            <a:lvl1pPr marL="0" indent="0">
              <a:buFont typeface="Arial" panose="020B0604020202020204" pitchFamily="34" charset="0"/>
              <a:buNone/>
              <a:defRPr sz="4000">
                <a:solidFill>
                  <a:schemeClr val="bg2"/>
                </a:solidFill>
              </a:defRPr>
            </a:lvl1pPr>
          </a:lstStyle>
          <a:p>
            <a:pPr lvl="0"/>
            <a:r>
              <a:rPr lang="en-US"/>
              <a:t>CLICK TO EDIT SUBTITLE</a:t>
            </a:r>
          </a:p>
        </p:txBody>
      </p:sp>
      <p:cxnSp>
        <p:nvCxnSpPr>
          <p:cNvPr id="21" name="Straight Connector 20">
            <a:extLst>
              <a:ext uri="{FF2B5EF4-FFF2-40B4-BE49-F238E27FC236}">
                <a16:creationId xmlns:a16="http://schemas.microsoft.com/office/drawing/2014/main" id="{BD8FD1C3-AF1E-AD70-1304-C8C1879F0003}"/>
              </a:ext>
            </a:extLst>
          </p:cNvPr>
          <p:cNvCxnSpPr>
            <a:cxnSpLocks/>
          </p:cNvCxnSpPr>
          <p:nvPr userDrawn="1"/>
        </p:nvCxnSpPr>
        <p:spPr>
          <a:xfrm>
            <a:off x="224352" y="4987772"/>
            <a:ext cx="775396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43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05">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FBF8AA03-2812-534D-9E0F-EAD7759DDE9E}"/>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7" name="Date Placeholder 2">
            <a:extLst>
              <a:ext uri="{FF2B5EF4-FFF2-40B4-BE49-F238E27FC236}">
                <a16:creationId xmlns:a16="http://schemas.microsoft.com/office/drawing/2014/main" id="{7A0FD505-1C8C-F145-B500-02D62738C635}"/>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760457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White 01">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637F271A-470F-AA4D-B0C3-147C09D15B35}"/>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400">
                <a:solidFill>
                  <a:schemeClr val="tx1"/>
                </a:solidFill>
              </a:defRPr>
            </a:lvl1pPr>
            <a:lvl2pPr marL="383990" indent="-191995">
              <a:lnSpc>
                <a:spcPct val="100000"/>
              </a:lnSpc>
              <a:spcBef>
                <a:spcPts val="533"/>
              </a:spcBef>
              <a:buClrTx/>
              <a:defRPr sz="1400">
                <a:solidFill>
                  <a:schemeClr val="tx1"/>
                </a:solidFill>
              </a:defRPr>
            </a:lvl2pPr>
            <a:lvl3pPr marL="383990" indent="-191995">
              <a:lnSpc>
                <a:spcPct val="100000"/>
              </a:lnSpc>
              <a:spcBef>
                <a:spcPts val="533"/>
              </a:spcBef>
              <a:buClrTx/>
              <a:defRPr sz="1400">
                <a:solidFill>
                  <a:schemeClr val="tx1"/>
                </a:solidFill>
              </a:defRPr>
            </a:lvl3pPr>
            <a:lvl4pPr marL="383990" indent="-191995">
              <a:lnSpc>
                <a:spcPct val="100000"/>
              </a:lnSpc>
              <a:spcBef>
                <a:spcPts val="533"/>
              </a:spcBef>
              <a:buClrTx/>
              <a:defRPr sz="1400">
                <a:solidFill>
                  <a:schemeClr val="tx1"/>
                </a:solidFill>
              </a:defRPr>
            </a:lvl4pPr>
            <a:lvl5pPr marL="383990" indent="-191995">
              <a:lnSpc>
                <a:spcPct val="100000"/>
              </a:lnSpc>
              <a:spcBef>
                <a:spcPts val="533"/>
              </a:spcBef>
              <a:buClrTx/>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
            <a:extLst>
              <a:ext uri="{FF2B5EF4-FFF2-40B4-BE49-F238E27FC236}">
                <a16:creationId xmlns:a16="http://schemas.microsoft.com/office/drawing/2014/main" id="{06531206-9784-0C41-9089-E245E0644F3B}"/>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9" name="Date Placeholder 2">
            <a:extLst>
              <a:ext uri="{FF2B5EF4-FFF2-40B4-BE49-F238E27FC236}">
                <a16:creationId xmlns:a16="http://schemas.microsoft.com/office/drawing/2014/main" id="{6FD67A23-3EAD-6F44-8FDF-394ED6C2416E}"/>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0" name="Title 1">
            <a:extLst>
              <a:ext uri="{FF2B5EF4-FFF2-40B4-BE49-F238E27FC236}">
                <a16:creationId xmlns:a16="http://schemas.microsoft.com/office/drawing/2014/main" id="{82C0B276-B27B-F447-8017-0F52A3268DA0}"/>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3" name="Text Placeholder 2">
            <a:extLst>
              <a:ext uri="{FF2B5EF4-FFF2-40B4-BE49-F238E27FC236}">
                <a16:creationId xmlns:a16="http://schemas.microsoft.com/office/drawing/2014/main" id="{A3D7D555-43A0-D144-A673-8452908830A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chemeClr val="tx1">
                    <a:lumMod val="40000"/>
                    <a:lumOff val="60000"/>
                  </a:schemeClr>
                </a:solidFill>
              </a:defRPr>
            </a:lvl1pPr>
          </a:lstStyle>
          <a:p>
            <a:r>
              <a:rPr lang="en-US"/>
              <a:t>CLICK TO EDIT SECTION HEADING</a:t>
            </a:r>
          </a:p>
        </p:txBody>
      </p:sp>
    </p:spTree>
    <p:extLst>
      <p:ext uri="{BB962C8B-B14F-4D97-AF65-F5344CB8AC3E}">
        <p14:creationId xmlns:p14="http://schemas.microsoft.com/office/powerpoint/2010/main" val="729428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hite 02">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03CCCE9E-7735-A744-A495-7CF608587DC2}"/>
              </a:ext>
            </a:extLst>
          </p:cNvPr>
          <p:cNvSpPr>
            <a:spLocks noGrp="1"/>
          </p:cNvSpPr>
          <p:nvPr>
            <p:ph sz="half" idx="2"/>
          </p:nvPr>
        </p:nvSpPr>
        <p:spPr>
          <a:xfrm>
            <a:off x="338337"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B3E326C9-4DA4-A549-8A3F-738CB37104C1}"/>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29C634D7-AEDD-1140-B0D5-A745D1778EB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17" name="Footer Placeholder 1">
            <a:extLst>
              <a:ext uri="{FF2B5EF4-FFF2-40B4-BE49-F238E27FC236}">
                <a16:creationId xmlns:a16="http://schemas.microsoft.com/office/drawing/2014/main" id="{28723752-AB01-4546-8259-023DB1CA5E84}"/>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8" name="Date Placeholder 2">
            <a:extLst>
              <a:ext uri="{FF2B5EF4-FFF2-40B4-BE49-F238E27FC236}">
                <a16:creationId xmlns:a16="http://schemas.microsoft.com/office/drawing/2014/main" id="{BD263A6E-8D43-7D4F-8A05-AEA71C20A9A6}"/>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3" name="Content Placeholder 3">
            <a:extLst>
              <a:ext uri="{FF2B5EF4-FFF2-40B4-BE49-F238E27FC236}">
                <a16:creationId xmlns:a16="http://schemas.microsoft.com/office/drawing/2014/main" id="{608AD3EC-9E85-024E-9A19-2E06CC5AF99C}"/>
              </a:ext>
            </a:extLst>
          </p:cNvPr>
          <p:cNvSpPr>
            <a:spLocks noGrp="1"/>
          </p:cNvSpPr>
          <p:nvPr>
            <p:ph sz="half" idx="23"/>
          </p:nvPr>
        </p:nvSpPr>
        <p:spPr>
          <a:xfrm>
            <a:off x="6239972"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363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ving Blue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FB73D9-8395-CE48-810F-DCE613BC41E0}"/>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15" name="Straight Connector 14">
            <a:extLst>
              <a:ext uri="{FF2B5EF4-FFF2-40B4-BE49-F238E27FC236}">
                <a16:creationId xmlns:a16="http://schemas.microsoft.com/office/drawing/2014/main" id="{3424F39F-D324-2E4A-9FF6-AED864B9F6A7}"/>
              </a:ext>
            </a:extLst>
          </p:cNvPr>
          <p:cNvCxnSpPr>
            <a:cxnSpLocks/>
          </p:cNvCxnSpPr>
          <p:nvPr userDrawn="1"/>
        </p:nvCxnSpPr>
        <p:spPr>
          <a:xfrm>
            <a:off x="338337" y="1150391"/>
            <a:ext cx="11518701"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4EAA999-8CB4-0749-BE16-2981ABF069BF}"/>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17" name="Text Placeholder 2">
            <a:extLst>
              <a:ext uri="{FF2B5EF4-FFF2-40B4-BE49-F238E27FC236}">
                <a16:creationId xmlns:a16="http://schemas.microsoft.com/office/drawing/2014/main" id="{2614F644-9121-6540-9A44-1F9E2CAF7921}"/>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18" name="Footer Placeholder 1">
            <a:extLst>
              <a:ext uri="{FF2B5EF4-FFF2-40B4-BE49-F238E27FC236}">
                <a16:creationId xmlns:a16="http://schemas.microsoft.com/office/drawing/2014/main" id="{9FEB25C3-4F99-614D-A66F-3D203555753A}"/>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5" name="Date Placeholder 2">
            <a:extLst>
              <a:ext uri="{FF2B5EF4-FFF2-40B4-BE49-F238E27FC236}">
                <a16:creationId xmlns:a16="http://schemas.microsoft.com/office/drawing/2014/main" id="{320537A2-C8A1-2E45-9BAC-5DA9DCBB655F}"/>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6" name="Content Placeholder 3">
            <a:extLst>
              <a:ext uri="{FF2B5EF4-FFF2-40B4-BE49-F238E27FC236}">
                <a16:creationId xmlns:a16="http://schemas.microsoft.com/office/drawing/2014/main" id="{839156BE-1CE5-804A-8ADA-5F2AD2AC2AB7}"/>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400">
                <a:solidFill>
                  <a:srgbClr val="FFFFFF"/>
                </a:solidFill>
              </a:defRPr>
            </a:lvl1pPr>
            <a:lvl2pPr marL="383990" indent="-191995">
              <a:lnSpc>
                <a:spcPct val="100000"/>
              </a:lnSpc>
              <a:spcBef>
                <a:spcPts val="533"/>
              </a:spcBef>
              <a:buClrTx/>
              <a:defRPr sz="1400">
                <a:solidFill>
                  <a:srgbClr val="FFFFFF"/>
                </a:solidFill>
              </a:defRPr>
            </a:lvl2pPr>
            <a:lvl3pPr marL="383990" indent="-191995">
              <a:lnSpc>
                <a:spcPct val="100000"/>
              </a:lnSpc>
              <a:spcBef>
                <a:spcPts val="533"/>
              </a:spcBef>
              <a:buClrTx/>
              <a:defRPr sz="1400">
                <a:solidFill>
                  <a:srgbClr val="FFFFFF"/>
                </a:solidFill>
              </a:defRPr>
            </a:lvl3pPr>
            <a:lvl4pPr marL="383990" indent="-191995">
              <a:lnSpc>
                <a:spcPct val="100000"/>
              </a:lnSpc>
              <a:spcBef>
                <a:spcPts val="533"/>
              </a:spcBef>
              <a:buClrTx/>
              <a:defRPr sz="1400">
                <a:solidFill>
                  <a:srgbClr val="FFFFFF"/>
                </a:solidFill>
              </a:defRPr>
            </a:lvl4pPr>
            <a:lvl5pPr marL="383990" indent="-191995">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8048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ving Blue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DDFC69-042C-7547-8373-80F5A109D9A4}"/>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15" name="Title 1">
            <a:extLst>
              <a:ext uri="{FF2B5EF4-FFF2-40B4-BE49-F238E27FC236}">
                <a16:creationId xmlns:a16="http://schemas.microsoft.com/office/drawing/2014/main" id="{BE748F39-877A-9340-965D-EB7CCA6BA19B}"/>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377A340F-EEBA-C545-BDEC-B1C616829058}"/>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17" name="Footer Placeholder 1">
            <a:extLst>
              <a:ext uri="{FF2B5EF4-FFF2-40B4-BE49-F238E27FC236}">
                <a16:creationId xmlns:a16="http://schemas.microsoft.com/office/drawing/2014/main" id="{ED5C539A-1113-164B-ADC9-D517650CCAD0}"/>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3" name="Date Placeholder 2">
            <a:extLst>
              <a:ext uri="{FF2B5EF4-FFF2-40B4-BE49-F238E27FC236}">
                <a16:creationId xmlns:a16="http://schemas.microsoft.com/office/drawing/2014/main" id="{606E55E6-A4C5-484E-A028-FCD5EDC532A1}"/>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5" name="Content Placeholder 3">
            <a:extLst>
              <a:ext uri="{FF2B5EF4-FFF2-40B4-BE49-F238E27FC236}">
                <a16:creationId xmlns:a16="http://schemas.microsoft.com/office/drawing/2014/main" id="{420E24C3-5103-804F-A42D-591545B720D9}"/>
              </a:ext>
            </a:extLst>
          </p:cNvPr>
          <p:cNvSpPr>
            <a:spLocks noGrp="1"/>
          </p:cNvSpPr>
          <p:nvPr>
            <p:ph sz="half" idx="2"/>
          </p:nvPr>
        </p:nvSpPr>
        <p:spPr>
          <a:xfrm>
            <a:off x="338337" y="1412877"/>
            <a:ext cx="5600699" cy="4513562"/>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a:extLst>
              <a:ext uri="{FF2B5EF4-FFF2-40B4-BE49-F238E27FC236}">
                <a16:creationId xmlns:a16="http://schemas.microsoft.com/office/drawing/2014/main" id="{2AA71FA5-922E-254B-A826-FD403710AA16}"/>
              </a:ext>
            </a:extLst>
          </p:cNvPr>
          <p:cNvSpPr>
            <a:spLocks noGrp="1"/>
          </p:cNvSpPr>
          <p:nvPr>
            <p:ph sz="half" idx="23"/>
          </p:nvPr>
        </p:nvSpPr>
        <p:spPr>
          <a:xfrm>
            <a:off x="6239972" y="1412877"/>
            <a:ext cx="5600699" cy="4513562"/>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5AC19B6-FC62-4F41-9847-7214542DB7C7}"/>
              </a:ext>
            </a:extLst>
          </p:cNvPr>
          <p:cNvCxnSpPr>
            <a:cxnSpLocks/>
          </p:cNvCxnSpPr>
          <p:nvPr userDrawn="1"/>
        </p:nvCxnSpPr>
        <p:spPr>
          <a:xfrm>
            <a:off x="338337" y="1150391"/>
            <a:ext cx="11518701"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164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ving Blue 0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B473D4-BC5A-2242-B7EC-AD0AB21ADCFB}"/>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5" name="Picture Placeholder 2">
            <a:extLst>
              <a:ext uri="{FF2B5EF4-FFF2-40B4-BE49-F238E27FC236}">
                <a16:creationId xmlns:a16="http://schemas.microsoft.com/office/drawing/2014/main" id="{0C889B6B-814B-424D-9246-128BBF50AB14}"/>
              </a:ext>
            </a:extLst>
          </p:cNvPr>
          <p:cNvSpPr>
            <a:spLocks noGrp="1"/>
          </p:cNvSpPr>
          <p:nvPr>
            <p:ph type="pic" sz="quarter" idx="33"/>
          </p:nvPr>
        </p:nvSpPr>
        <p:spPr>
          <a:xfrm>
            <a:off x="334964" y="4470403"/>
            <a:ext cx="3729037" cy="1473199"/>
          </a:xfrm>
          <a:prstGeom prst="rect">
            <a:avLst/>
          </a:prstGeom>
          <a:noFill/>
        </p:spPr>
        <p:txBody>
          <a:bodyPr anchor="ctr" anchorCtr="0"/>
          <a:lstStyle>
            <a:lvl1pPr marL="0" indent="0" algn="ctr">
              <a:buNone/>
              <a:defRPr sz="1867">
                <a:solidFill>
                  <a:schemeClr val="bg1"/>
                </a:solidFill>
              </a:defRPr>
            </a:lvl1pPr>
          </a:lstStyle>
          <a:p>
            <a:endParaRPr lang="en-GB"/>
          </a:p>
        </p:txBody>
      </p:sp>
      <p:sp>
        <p:nvSpPr>
          <p:cNvPr id="6" name="Picture Placeholder 2">
            <a:extLst>
              <a:ext uri="{FF2B5EF4-FFF2-40B4-BE49-F238E27FC236}">
                <a16:creationId xmlns:a16="http://schemas.microsoft.com/office/drawing/2014/main" id="{78181A48-4B1C-F44A-B7BD-697454A18DE5}"/>
              </a:ext>
            </a:extLst>
          </p:cNvPr>
          <p:cNvSpPr>
            <a:spLocks noGrp="1"/>
          </p:cNvSpPr>
          <p:nvPr>
            <p:ph type="pic" sz="quarter" idx="34"/>
          </p:nvPr>
        </p:nvSpPr>
        <p:spPr>
          <a:xfrm>
            <a:off x="4283388" y="4470403"/>
            <a:ext cx="3598333" cy="1473199"/>
          </a:xfrm>
          <a:prstGeom prst="rect">
            <a:avLst/>
          </a:prstGeom>
          <a:noFill/>
        </p:spPr>
        <p:txBody>
          <a:bodyPr anchor="ctr" anchorCtr="0"/>
          <a:lstStyle>
            <a:lvl1pPr marL="0" indent="0" algn="ctr">
              <a:buNone/>
              <a:defRPr sz="1867">
                <a:solidFill>
                  <a:schemeClr val="bg1"/>
                </a:solidFill>
              </a:defRPr>
            </a:lvl1pPr>
          </a:lstStyle>
          <a:p>
            <a:endParaRPr lang="en-GB"/>
          </a:p>
        </p:txBody>
      </p:sp>
      <p:sp>
        <p:nvSpPr>
          <p:cNvPr id="7" name="Picture Placeholder 2">
            <a:extLst>
              <a:ext uri="{FF2B5EF4-FFF2-40B4-BE49-F238E27FC236}">
                <a16:creationId xmlns:a16="http://schemas.microsoft.com/office/drawing/2014/main" id="{B9D13357-A400-D646-8E82-41A67F698150}"/>
              </a:ext>
            </a:extLst>
          </p:cNvPr>
          <p:cNvSpPr>
            <a:spLocks noGrp="1"/>
          </p:cNvSpPr>
          <p:nvPr>
            <p:ph type="pic" sz="quarter" idx="35"/>
          </p:nvPr>
        </p:nvSpPr>
        <p:spPr>
          <a:xfrm>
            <a:off x="8101107" y="4470403"/>
            <a:ext cx="3755931" cy="1473199"/>
          </a:xfrm>
          <a:prstGeom prst="rect">
            <a:avLst/>
          </a:prstGeom>
          <a:noFill/>
        </p:spPr>
        <p:txBody>
          <a:bodyPr anchor="ctr" anchorCtr="0"/>
          <a:lstStyle>
            <a:lvl1pPr marL="0" indent="0" algn="ctr">
              <a:buNone/>
              <a:defRPr sz="1867">
                <a:solidFill>
                  <a:schemeClr val="bg1"/>
                </a:solidFill>
              </a:defRPr>
            </a:lvl1pPr>
          </a:lstStyle>
          <a:p>
            <a:endParaRPr lang="en-GB"/>
          </a:p>
        </p:txBody>
      </p:sp>
      <p:cxnSp>
        <p:nvCxnSpPr>
          <p:cNvPr id="13" name="Straight Connector 12">
            <a:extLst>
              <a:ext uri="{FF2B5EF4-FFF2-40B4-BE49-F238E27FC236}">
                <a16:creationId xmlns:a16="http://schemas.microsoft.com/office/drawing/2014/main" id="{65E5F348-E48A-1D45-BA5C-64A8CB699EF8}"/>
              </a:ext>
            </a:extLst>
          </p:cNvPr>
          <p:cNvCxnSpPr>
            <a:cxnSpLocks/>
          </p:cNvCxnSpPr>
          <p:nvPr userDrawn="1"/>
        </p:nvCxnSpPr>
        <p:spPr>
          <a:xfrm>
            <a:off x="338337" y="1150391"/>
            <a:ext cx="11518701" cy="0"/>
          </a:xfrm>
          <a:prstGeom prst="line">
            <a:avLst/>
          </a:prstGeom>
          <a:noFill/>
          <a:ln w="1270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6BB1A58-9747-9843-A8C0-62F27CD447A2}"/>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116F307D-EEA0-F44D-B447-2F884109A2EC}"/>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17" name="Footer Placeholder 1">
            <a:extLst>
              <a:ext uri="{FF2B5EF4-FFF2-40B4-BE49-F238E27FC236}">
                <a16:creationId xmlns:a16="http://schemas.microsoft.com/office/drawing/2014/main" id="{22A2575C-F301-FA47-A33C-760E39502BAA}"/>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8" name="Date Placeholder 2">
            <a:extLst>
              <a:ext uri="{FF2B5EF4-FFF2-40B4-BE49-F238E27FC236}">
                <a16:creationId xmlns:a16="http://schemas.microsoft.com/office/drawing/2014/main" id="{379645A6-9793-C74C-94A7-E5878BC313DB}"/>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19" name="Content Placeholder 3">
            <a:extLst>
              <a:ext uri="{FF2B5EF4-FFF2-40B4-BE49-F238E27FC236}">
                <a16:creationId xmlns:a16="http://schemas.microsoft.com/office/drawing/2014/main" id="{0C54F07C-932F-464D-9A74-A1B39FF1DE85}"/>
              </a:ext>
            </a:extLst>
          </p:cNvPr>
          <p:cNvSpPr>
            <a:spLocks noGrp="1"/>
          </p:cNvSpPr>
          <p:nvPr>
            <p:ph sz="half" idx="36"/>
          </p:nvPr>
        </p:nvSpPr>
        <p:spPr>
          <a:xfrm>
            <a:off x="338337" y="1412876"/>
            <a:ext cx="11518700" cy="2880829"/>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168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ving Blue 0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1F6433-9689-8247-90C7-21017450DA22}"/>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15" name="Straight Connector 14">
            <a:extLst>
              <a:ext uri="{FF2B5EF4-FFF2-40B4-BE49-F238E27FC236}">
                <a16:creationId xmlns:a16="http://schemas.microsoft.com/office/drawing/2014/main" id="{EC3DDCBC-6254-CF49-AA48-51218B3807AB}"/>
              </a:ext>
            </a:extLst>
          </p:cNvPr>
          <p:cNvCxnSpPr>
            <a:cxnSpLocks/>
          </p:cNvCxnSpPr>
          <p:nvPr userDrawn="1"/>
        </p:nvCxnSpPr>
        <p:spPr>
          <a:xfrm>
            <a:off x="338337" y="1150391"/>
            <a:ext cx="11518701" cy="0"/>
          </a:xfrm>
          <a:prstGeom prst="line">
            <a:avLst/>
          </a:prstGeom>
          <a:noFill/>
          <a:ln w="1270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06107726-D428-6449-AA5A-FC4C7C67A22E}"/>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23" name="Text Placeholder 2">
            <a:extLst>
              <a:ext uri="{FF2B5EF4-FFF2-40B4-BE49-F238E27FC236}">
                <a16:creationId xmlns:a16="http://schemas.microsoft.com/office/drawing/2014/main" id="{F689EE15-060F-4F46-9421-D08E02A14003}"/>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24" name="Footer Placeholder 1">
            <a:extLst>
              <a:ext uri="{FF2B5EF4-FFF2-40B4-BE49-F238E27FC236}">
                <a16:creationId xmlns:a16="http://schemas.microsoft.com/office/drawing/2014/main" id="{4EC9A6E2-FFBB-0446-85A1-1118378CEA3B}"/>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5" name="Date Placeholder 2">
            <a:extLst>
              <a:ext uri="{FF2B5EF4-FFF2-40B4-BE49-F238E27FC236}">
                <a16:creationId xmlns:a16="http://schemas.microsoft.com/office/drawing/2014/main" id="{431B439C-CC72-9846-B910-6B136E878462}"/>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9" name="Content Placeholder 3">
            <a:extLst>
              <a:ext uri="{FF2B5EF4-FFF2-40B4-BE49-F238E27FC236}">
                <a16:creationId xmlns:a16="http://schemas.microsoft.com/office/drawing/2014/main" id="{B36B6E6C-C8E8-A345-9FD5-8112B4E5AB9B}"/>
              </a:ext>
            </a:extLst>
          </p:cNvPr>
          <p:cNvSpPr>
            <a:spLocks noGrp="1"/>
          </p:cNvSpPr>
          <p:nvPr>
            <p:ph sz="half" idx="23"/>
          </p:nvPr>
        </p:nvSpPr>
        <p:spPr>
          <a:xfrm>
            <a:off x="338337" y="1412876"/>
            <a:ext cx="5600699" cy="1687608"/>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a:extLst>
              <a:ext uri="{FF2B5EF4-FFF2-40B4-BE49-F238E27FC236}">
                <a16:creationId xmlns:a16="http://schemas.microsoft.com/office/drawing/2014/main" id="{BFDB974A-A7DA-4D45-9570-126476AD380F}"/>
              </a:ext>
            </a:extLst>
          </p:cNvPr>
          <p:cNvSpPr>
            <a:spLocks noGrp="1"/>
          </p:cNvSpPr>
          <p:nvPr>
            <p:ph sz="half" idx="24"/>
          </p:nvPr>
        </p:nvSpPr>
        <p:spPr>
          <a:xfrm>
            <a:off x="338337" y="3321189"/>
            <a:ext cx="5600699" cy="2793863"/>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3">
            <a:extLst>
              <a:ext uri="{FF2B5EF4-FFF2-40B4-BE49-F238E27FC236}">
                <a16:creationId xmlns:a16="http://schemas.microsoft.com/office/drawing/2014/main" id="{A9D749EE-A86E-6241-A50C-F25C2684BF75}"/>
              </a:ext>
            </a:extLst>
          </p:cNvPr>
          <p:cNvSpPr>
            <a:spLocks noGrp="1"/>
          </p:cNvSpPr>
          <p:nvPr>
            <p:ph sz="half" idx="25"/>
          </p:nvPr>
        </p:nvSpPr>
        <p:spPr>
          <a:xfrm>
            <a:off x="6257641" y="1412875"/>
            <a:ext cx="5600699" cy="4702164"/>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9825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ving Blue 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7AC7B0-EF43-4F4B-8D22-760B9A6D1D11}"/>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1">
            <a:extLst>
              <a:ext uri="{FF2B5EF4-FFF2-40B4-BE49-F238E27FC236}">
                <a16:creationId xmlns:a16="http://schemas.microsoft.com/office/drawing/2014/main" id="{89A0431A-B3B6-8E4E-9664-64144F87BDFF}"/>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9" name="Date Placeholder 2">
            <a:extLst>
              <a:ext uri="{FF2B5EF4-FFF2-40B4-BE49-F238E27FC236}">
                <a16:creationId xmlns:a16="http://schemas.microsoft.com/office/drawing/2014/main" id="{BBD91A5A-CF95-4E47-B3AB-9219FB4DCD9E}"/>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321313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Living Blue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FB73D9-8395-CE48-810F-DCE613BC41E0}"/>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16" name="Title 1">
            <a:extLst>
              <a:ext uri="{FF2B5EF4-FFF2-40B4-BE49-F238E27FC236}">
                <a16:creationId xmlns:a16="http://schemas.microsoft.com/office/drawing/2014/main" id="{D4EAA999-8CB4-0749-BE16-2981ABF069BF}"/>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17" name="Text Placeholder 2">
            <a:extLst>
              <a:ext uri="{FF2B5EF4-FFF2-40B4-BE49-F238E27FC236}">
                <a16:creationId xmlns:a16="http://schemas.microsoft.com/office/drawing/2014/main" id="{2614F644-9121-6540-9A44-1F9E2CAF7921}"/>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18" name="Footer Placeholder 1">
            <a:extLst>
              <a:ext uri="{FF2B5EF4-FFF2-40B4-BE49-F238E27FC236}">
                <a16:creationId xmlns:a16="http://schemas.microsoft.com/office/drawing/2014/main" id="{9FEB25C3-4F99-614D-A66F-3D203555753A}"/>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5" name="Date Placeholder 2">
            <a:extLst>
              <a:ext uri="{FF2B5EF4-FFF2-40B4-BE49-F238E27FC236}">
                <a16:creationId xmlns:a16="http://schemas.microsoft.com/office/drawing/2014/main" id="{320537A2-C8A1-2E45-9BAC-5DA9DCBB655F}"/>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6" name="Content Placeholder 3">
            <a:extLst>
              <a:ext uri="{FF2B5EF4-FFF2-40B4-BE49-F238E27FC236}">
                <a16:creationId xmlns:a16="http://schemas.microsoft.com/office/drawing/2014/main" id="{839156BE-1CE5-804A-8ADA-5F2AD2AC2AB7}"/>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400">
                <a:solidFill>
                  <a:srgbClr val="FFFFFF"/>
                </a:solidFill>
              </a:defRPr>
            </a:lvl1pPr>
            <a:lvl2pPr marL="383990" indent="-191995">
              <a:lnSpc>
                <a:spcPct val="100000"/>
              </a:lnSpc>
              <a:spcBef>
                <a:spcPts val="533"/>
              </a:spcBef>
              <a:buClrTx/>
              <a:defRPr sz="1400">
                <a:solidFill>
                  <a:srgbClr val="FFFFFF"/>
                </a:solidFill>
              </a:defRPr>
            </a:lvl2pPr>
            <a:lvl3pPr marL="383990" indent="-191995">
              <a:lnSpc>
                <a:spcPct val="100000"/>
              </a:lnSpc>
              <a:spcBef>
                <a:spcPts val="533"/>
              </a:spcBef>
              <a:buClrTx/>
              <a:defRPr sz="1400">
                <a:solidFill>
                  <a:srgbClr val="FFFFFF"/>
                </a:solidFill>
              </a:defRPr>
            </a:lvl3pPr>
            <a:lvl4pPr marL="383990" indent="-191995">
              <a:lnSpc>
                <a:spcPct val="100000"/>
              </a:lnSpc>
              <a:spcBef>
                <a:spcPts val="533"/>
              </a:spcBef>
              <a:buClrTx/>
              <a:defRPr sz="1400">
                <a:solidFill>
                  <a:srgbClr val="FFFFFF"/>
                </a:solidFill>
              </a:defRPr>
            </a:lvl4pPr>
            <a:lvl5pPr marL="383990" indent="-191995">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820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iving Blue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DDFC69-042C-7547-8373-80F5A109D9A4}"/>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15" name="Title 1">
            <a:extLst>
              <a:ext uri="{FF2B5EF4-FFF2-40B4-BE49-F238E27FC236}">
                <a16:creationId xmlns:a16="http://schemas.microsoft.com/office/drawing/2014/main" id="{BE748F39-877A-9340-965D-EB7CCA6BA19B}"/>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377A340F-EEBA-C545-BDEC-B1C616829058}"/>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17" name="Footer Placeholder 1">
            <a:extLst>
              <a:ext uri="{FF2B5EF4-FFF2-40B4-BE49-F238E27FC236}">
                <a16:creationId xmlns:a16="http://schemas.microsoft.com/office/drawing/2014/main" id="{ED5C539A-1113-164B-ADC9-D517650CCAD0}"/>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3" name="Date Placeholder 2">
            <a:extLst>
              <a:ext uri="{FF2B5EF4-FFF2-40B4-BE49-F238E27FC236}">
                <a16:creationId xmlns:a16="http://schemas.microsoft.com/office/drawing/2014/main" id="{606E55E6-A4C5-484E-A028-FCD5EDC532A1}"/>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5" name="Content Placeholder 3">
            <a:extLst>
              <a:ext uri="{FF2B5EF4-FFF2-40B4-BE49-F238E27FC236}">
                <a16:creationId xmlns:a16="http://schemas.microsoft.com/office/drawing/2014/main" id="{420E24C3-5103-804F-A42D-591545B720D9}"/>
              </a:ext>
            </a:extLst>
          </p:cNvPr>
          <p:cNvSpPr>
            <a:spLocks noGrp="1"/>
          </p:cNvSpPr>
          <p:nvPr>
            <p:ph sz="half" idx="2"/>
          </p:nvPr>
        </p:nvSpPr>
        <p:spPr>
          <a:xfrm>
            <a:off x="338337" y="1412877"/>
            <a:ext cx="5600699" cy="4513562"/>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a:extLst>
              <a:ext uri="{FF2B5EF4-FFF2-40B4-BE49-F238E27FC236}">
                <a16:creationId xmlns:a16="http://schemas.microsoft.com/office/drawing/2014/main" id="{2AA71FA5-922E-254B-A826-FD403710AA16}"/>
              </a:ext>
            </a:extLst>
          </p:cNvPr>
          <p:cNvSpPr>
            <a:spLocks noGrp="1"/>
          </p:cNvSpPr>
          <p:nvPr>
            <p:ph sz="half" idx="23"/>
          </p:nvPr>
        </p:nvSpPr>
        <p:spPr>
          <a:xfrm>
            <a:off x="6239972" y="1412877"/>
            <a:ext cx="5600699" cy="4513562"/>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660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descr="A view of the earth from space&#10;&#10;Description automatically generated with medium confidence">
            <a:extLst>
              <a:ext uri="{FF2B5EF4-FFF2-40B4-BE49-F238E27FC236}">
                <a16:creationId xmlns:a16="http://schemas.microsoft.com/office/drawing/2014/main" id="{2E55D170-C99F-F942-819F-8995ED25CE19}"/>
              </a:ext>
            </a:extLst>
          </p:cNvPr>
          <p:cNvPicPr>
            <a:picLocks noChangeAspect="1"/>
          </p:cNvPicPr>
          <p:nvPr userDrawn="1"/>
        </p:nvPicPr>
        <p:blipFill rotWithShape="1">
          <a:blip r:embed="rId2">
            <a:alphaModFix amt="30000"/>
          </a:blip>
          <a:srcRect l="2048" r="5762"/>
          <a:stretch/>
        </p:blipFill>
        <p:spPr>
          <a:xfrm>
            <a:off x="0" y="0"/>
            <a:ext cx="12194133" cy="6859200"/>
          </a:xfrm>
          <a:prstGeom prst="rect">
            <a:avLst/>
          </a:prstGeom>
          <a:solidFill>
            <a:srgbClr val="009BDF"/>
          </a:solidFill>
        </p:spPr>
      </p:pic>
      <p:sp>
        <p:nvSpPr>
          <p:cNvPr id="2" name="Rectangle 1">
            <a:extLst>
              <a:ext uri="{FF2B5EF4-FFF2-40B4-BE49-F238E27FC236}">
                <a16:creationId xmlns:a16="http://schemas.microsoft.com/office/drawing/2014/main" id="{6E18DB74-6DF7-AA46-A204-BC1E61FD0C5B}"/>
              </a:ext>
            </a:extLst>
          </p:cNvPr>
          <p:cNvSpPr/>
          <p:nvPr userDrawn="1"/>
        </p:nvSpPr>
        <p:spPr>
          <a:xfrm>
            <a:off x="1" y="1892489"/>
            <a:ext cx="8297839" cy="365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itle 1">
            <a:extLst>
              <a:ext uri="{FF2B5EF4-FFF2-40B4-BE49-F238E27FC236}">
                <a16:creationId xmlns:a16="http://schemas.microsoft.com/office/drawing/2014/main" id="{68B12EE1-45AB-E140-9719-2CA67D04C7AD}"/>
              </a:ext>
            </a:extLst>
          </p:cNvPr>
          <p:cNvSpPr>
            <a:spLocks noGrp="1"/>
          </p:cNvSpPr>
          <p:nvPr>
            <p:ph type="title" hasCustomPrompt="1"/>
          </p:nvPr>
        </p:nvSpPr>
        <p:spPr>
          <a:xfrm>
            <a:off x="225426" y="2144358"/>
            <a:ext cx="7756081" cy="1284641"/>
          </a:xfrm>
          <a:prstGeom prst="rect">
            <a:avLst/>
          </a:prstGeom>
        </p:spPr>
        <p:txBody>
          <a:bodyPr anchor="b" anchorCtr="0"/>
          <a:lstStyle>
            <a:lvl1pPr marL="0" indent="0">
              <a:tabLst>
                <a:tab pos="6925387" algn="l"/>
              </a:tabLst>
              <a:defRPr sz="4000" b="0">
                <a:solidFill>
                  <a:schemeClr val="bg1"/>
                </a:solidFill>
              </a:defRPr>
            </a:lvl1pPr>
          </a:lstStyle>
          <a:p>
            <a:r>
              <a:rPr lang="en-US"/>
              <a:t>CLICK TO EDIT MASTER TITLE</a:t>
            </a:r>
          </a:p>
        </p:txBody>
      </p:sp>
      <p:sp>
        <p:nvSpPr>
          <p:cNvPr id="6" name="Text Placeholder 2">
            <a:extLst>
              <a:ext uri="{FF2B5EF4-FFF2-40B4-BE49-F238E27FC236}">
                <a16:creationId xmlns:a16="http://schemas.microsoft.com/office/drawing/2014/main" id="{38A95F9F-F6CD-424D-9EBA-8756CEA08323}"/>
              </a:ext>
            </a:extLst>
          </p:cNvPr>
          <p:cNvSpPr>
            <a:spLocks noGrp="1"/>
          </p:cNvSpPr>
          <p:nvPr>
            <p:ph type="body" sz="quarter" idx="11" hasCustomPrompt="1"/>
          </p:nvPr>
        </p:nvSpPr>
        <p:spPr>
          <a:xfrm>
            <a:off x="225426" y="4414284"/>
            <a:ext cx="7755023" cy="623888"/>
          </a:xfrm>
          <a:prstGeom prst="rect">
            <a:avLst/>
          </a:prstGeom>
        </p:spPr>
        <p:txBody>
          <a:bodyPr/>
          <a:lstStyle>
            <a:lvl1pPr>
              <a:buNone/>
              <a:defRPr sz="2400">
                <a:solidFill>
                  <a:schemeClr val="bg2"/>
                </a:solidFill>
              </a:defRPr>
            </a:lvl1pPr>
          </a:lstStyle>
          <a:p>
            <a:r>
              <a:rPr lang="en-US" sz="2800" b="0"/>
              <a:t>Click to edit date</a:t>
            </a:r>
          </a:p>
        </p:txBody>
      </p:sp>
      <p:sp>
        <p:nvSpPr>
          <p:cNvPr id="7" name="Text Placeholder 2">
            <a:extLst>
              <a:ext uri="{FF2B5EF4-FFF2-40B4-BE49-F238E27FC236}">
                <a16:creationId xmlns:a16="http://schemas.microsoft.com/office/drawing/2014/main" id="{6D177359-595C-6A4E-B6AE-9B35BD8F5B39}"/>
              </a:ext>
            </a:extLst>
          </p:cNvPr>
          <p:cNvSpPr>
            <a:spLocks noGrp="1"/>
          </p:cNvSpPr>
          <p:nvPr>
            <p:ph type="body" sz="quarter" idx="12" hasCustomPrompt="1"/>
          </p:nvPr>
        </p:nvSpPr>
        <p:spPr>
          <a:xfrm>
            <a:off x="226485" y="3457381"/>
            <a:ext cx="7755023" cy="578585"/>
          </a:xfrm>
          <a:prstGeom prst="rect">
            <a:avLst/>
          </a:prstGeom>
        </p:spPr>
        <p:txBody>
          <a:bodyPr/>
          <a:lstStyle>
            <a:lvl1pPr marL="0" indent="0">
              <a:buFont typeface="Arial" panose="020B0604020202020204" pitchFamily="34" charset="0"/>
              <a:buNone/>
              <a:defRPr sz="4000">
                <a:solidFill>
                  <a:schemeClr val="bg2"/>
                </a:solidFill>
              </a:defRPr>
            </a:lvl1pPr>
          </a:lstStyle>
          <a:p>
            <a:pPr lvl="0"/>
            <a:r>
              <a:rPr lang="en-US"/>
              <a:t>CLICK TO EDIT SUBTITLE</a:t>
            </a:r>
          </a:p>
        </p:txBody>
      </p:sp>
      <p:cxnSp>
        <p:nvCxnSpPr>
          <p:cNvPr id="8" name="Straight Connector 7">
            <a:extLst>
              <a:ext uri="{FF2B5EF4-FFF2-40B4-BE49-F238E27FC236}">
                <a16:creationId xmlns:a16="http://schemas.microsoft.com/office/drawing/2014/main" id="{194EFB8F-14CD-DA42-A099-4890C60F0618}"/>
              </a:ext>
            </a:extLst>
          </p:cNvPr>
          <p:cNvCxnSpPr>
            <a:cxnSpLocks/>
          </p:cNvCxnSpPr>
          <p:nvPr userDrawn="1"/>
        </p:nvCxnSpPr>
        <p:spPr>
          <a:xfrm>
            <a:off x="226485" y="4225124"/>
            <a:ext cx="775396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0DABF12-C9B9-0544-BD96-080E25CFA729}"/>
              </a:ext>
            </a:extLst>
          </p:cNvPr>
          <p:cNvGrpSpPr/>
          <p:nvPr userDrawn="1"/>
        </p:nvGrpSpPr>
        <p:grpSpPr>
          <a:xfrm>
            <a:off x="10698714" y="251884"/>
            <a:ext cx="1218143" cy="785171"/>
            <a:chOff x="9844088" y="250825"/>
            <a:chExt cx="2058987" cy="1327150"/>
          </a:xfrm>
        </p:grpSpPr>
        <p:sp>
          <p:nvSpPr>
            <p:cNvPr id="11" name="Freeform 1">
              <a:extLst>
                <a:ext uri="{FF2B5EF4-FFF2-40B4-BE49-F238E27FC236}">
                  <a16:creationId xmlns:a16="http://schemas.microsoft.com/office/drawing/2014/main" id="{B576BD1E-DCD1-0B47-B75D-D9ACD685986F}"/>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12" name="Freeform 2">
              <a:extLst>
                <a:ext uri="{FF2B5EF4-FFF2-40B4-BE49-F238E27FC236}">
                  <a16:creationId xmlns:a16="http://schemas.microsoft.com/office/drawing/2014/main" id="{8FBEBF2A-41D2-304B-A808-614D71D65D9A}"/>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3" name="Freeform 3">
              <a:extLst>
                <a:ext uri="{FF2B5EF4-FFF2-40B4-BE49-F238E27FC236}">
                  <a16:creationId xmlns:a16="http://schemas.microsoft.com/office/drawing/2014/main" id="{1532A19A-76E1-844A-A533-F6F516AB94FC}"/>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Tree>
    <p:extLst>
      <p:ext uri="{BB962C8B-B14F-4D97-AF65-F5344CB8AC3E}">
        <p14:creationId xmlns:p14="http://schemas.microsoft.com/office/powerpoint/2010/main" val="2839219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y 0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91DDCD7-573D-F241-9A33-A3EBC64CB0B0}"/>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1A4596"/>
              </a:solidFill>
            </a:endParaRPr>
          </a:p>
        </p:txBody>
      </p:sp>
      <p:cxnSp>
        <p:nvCxnSpPr>
          <p:cNvPr id="23" name="Straight Connector 22">
            <a:extLst>
              <a:ext uri="{FF2B5EF4-FFF2-40B4-BE49-F238E27FC236}">
                <a16:creationId xmlns:a16="http://schemas.microsoft.com/office/drawing/2014/main" id="{9AFF913C-B145-EE4D-8CFA-EC7C23F69D73}"/>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2182D8FF-154E-6046-811D-052A2B884634}"/>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25" name="Text Placeholder 2">
            <a:extLst>
              <a:ext uri="{FF2B5EF4-FFF2-40B4-BE49-F238E27FC236}">
                <a16:creationId xmlns:a16="http://schemas.microsoft.com/office/drawing/2014/main" id="{3D7CDE87-0750-154B-8545-BA6A261A1421}"/>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27" name="Footer Placeholder 1">
            <a:extLst>
              <a:ext uri="{FF2B5EF4-FFF2-40B4-BE49-F238E27FC236}">
                <a16:creationId xmlns:a16="http://schemas.microsoft.com/office/drawing/2014/main" id="{CD115606-AAAB-CF4D-9849-8EA0385E7853}"/>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8" name="Date Placeholder 2">
            <a:extLst>
              <a:ext uri="{FF2B5EF4-FFF2-40B4-BE49-F238E27FC236}">
                <a16:creationId xmlns:a16="http://schemas.microsoft.com/office/drawing/2014/main" id="{3A4A4956-1714-BF42-95D8-7DA65DD5C511}"/>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9" name="Content Placeholder 3">
            <a:extLst>
              <a:ext uri="{FF2B5EF4-FFF2-40B4-BE49-F238E27FC236}">
                <a16:creationId xmlns:a16="http://schemas.microsoft.com/office/drawing/2014/main" id="{CC4ED22B-14F0-C34B-AC07-74B8B6462B5E}"/>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400">
                <a:solidFill>
                  <a:srgbClr val="000000"/>
                </a:solidFill>
              </a:defRPr>
            </a:lvl1pPr>
            <a:lvl2pPr marL="383990" indent="-191995">
              <a:lnSpc>
                <a:spcPct val="100000"/>
              </a:lnSpc>
              <a:spcBef>
                <a:spcPts val="533"/>
              </a:spcBef>
              <a:buClrTx/>
              <a:defRPr sz="1400">
                <a:solidFill>
                  <a:srgbClr val="000000"/>
                </a:solidFill>
              </a:defRPr>
            </a:lvl2pPr>
            <a:lvl3pPr marL="383990" indent="-191995">
              <a:lnSpc>
                <a:spcPct val="100000"/>
              </a:lnSpc>
              <a:spcBef>
                <a:spcPts val="533"/>
              </a:spcBef>
              <a:buClrTx/>
              <a:defRPr sz="1400">
                <a:solidFill>
                  <a:srgbClr val="000000"/>
                </a:solidFill>
              </a:defRPr>
            </a:lvl3pPr>
            <a:lvl4pPr marL="383990" indent="-191995">
              <a:lnSpc>
                <a:spcPct val="100000"/>
              </a:lnSpc>
              <a:spcBef>
                <a:spcPts val="533"/>
              </a:spcBef>
              <a:buClrTx/>
              <a:defRPr sz="1400">
                <a:solidFill>
                  <a:srgbClr val="000000"/>
                </a:solidFill>
              </a:defRPr>
            </a:lvl4pPr>
            <a:lvl5pPr marL="383990" indent="-191995">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567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y 0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71BB581-84B1-3A48-A759-654ABC56A65A}"/>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25" name="Straight Connector 24">
            <a:extLst>
              <a:ext uri="{FF2B5EF4-FFF2-40B4-BE49-F238E27FC236}">
                <a16:creationId xmlns:a16="http://schemas.microsoft.com/office/drawing/2014/main" id="{59C6E568-D0B9-CA4D-95F4-EDDD64E176B6}"/>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8E6D4DD-3D0C-3B4D-8CCF-9759E25603E1}"/>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27" name="Text Placeholder 2">
            <a:extLst>
              <a:ext uri="{FF2B5EF4-FFF2-40B4-BE49-F238E27FC236}">
                <a16:creationId xmlns:a16="http://schemas.microsoft.com/office/drawing/2014/main" id="{55C693FC-0689-FD4F-9F08-7FFA865FCF1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29" name="Footer Placeholder 1">
            <a:extLst>
              <a:ext uri="{FF2B5EF4-FFF2-40B4-BE49-F238E27FC236}">
                <a16:creationId xmlns:a16="http://schemas.microsoft.com/office/drawing/2014/main" id="{B21DAEB7-2D73-1744-B1D8-FCBE54C5A9A7}"/>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0" name="Date Placeholder 2">
            <a:extLst>
              <a:ext uri="{FF2B5EF4-FFF2-40B4-BE49-F238E27FC236}">
                <a16:creationId xmlns:a16="http://schemas.microsoft.com/office/drawing/2014/main" id="{A6B803A0-AD3D-534A-AC99-7A297594EEAA}"/>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31" name="Content Placeholder 3">
            <a:extLst>
              <a:ext uri="{FF2B5EF4-FFF2-40B4-BE49-F238E27FC236}">
                <a16:creationId xmlns:a16="http://schemas.microsoft.com/office/drawing/2014/main" id="{E641303D-ACDA-884B-B1E1-5AE0261FD71A}"/>
              </a:ext>
            </a:extLst>
          </p:cNvPr>
          <p:cNvSpPr>
            <a:spLocks noGrp="1"/>
          </p:cNvSpPr>
          <p:nvPr>
            <p:ph sz="half" idx="2"/>
          </p:nvPr>
        </p:nvSpPr>
        <p:spPr>
          <a:xfrm>
            <a:off x="338337"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27454A43-24F1-F341-B89E-6BB2F848DAAD}"/>
              </a:ext>
            </a:extLst>
          </p:cNvPr>
          <p:cNvSpPr>
            <a:spLocks noGrp="1"/>
          </p:cNvSpPr>
          <p:nvPr>
            <p:ph sz="half" idx="23"/>
          </p:nvPr>
        </p:nvSpPr>
        <p:spPr>
          <a:xfrm>
            <a:off x="6239972"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318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0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DEB86BE-2A4F-1847-A1FF-70089E685F40}"/>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30" name="Straight Connector 29">
            <a:extLst>
              <a:ext uri="{FF2B5EF4-FFF2-40B4-BE49-F238E27FC236}">
                <a16:creationId xmlns:a16="http://schemas.microsoft.com/office/drawing/2014/main" id="{59E3F502-B08A-4340-9976-F0A3D04D4B54}"/>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E27C57C9-F0E1-0949-9A60-F44E18CCE7CE}"/>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32" name="Text Placeholder 2">
            <a:extLst>
              <a:ext uri="{FF2B5EF4-FFF2-40B4-BE49-F238E27FC236}">
                <a16:creationId xmlns:a16="http://schemas.microsoft.com/office/drawing/2014/main" id="{4D0485F3-0A10-2141-9EE5-5B2E31889474}"/>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16" name="Picture Placeholder 2">
            <a:extLst>
              <a:ext uri="{FF2B5EF4-FFF2-40B4-BE49-F238E27FC236}">
                <a16:creationId xmlns:a16="http://schemas.microsoft.com/office/drawing/2014/main" id="{44F13A52-8021-1F42-810F-592378ED6AB7}"/>
              </a:ext>
            </a:extLst>
          </p:cNvPr>
          <p:cNvSpPr>
            <a:spLocks noGrp="1"/>
          </p:cNvSpPr>
          <p:nvPr>
            <p:ph type="pic" sz="quarter" idx="33"/>
          </p:nvPr>
        </p:nvSpPr>
        <p:spPr>
          <a:xfrm>
            <a:off x="334964" y="4326481"/>
            <a:ext cx="3729037" cy="1644649"/>
          </a:xfrm>
          <a:prstGeom prst="rect">
            <a:avLst/>
          </a:prstGeom>
          <a:noFill/>
        </p:spPr>
        <p:txBody>
          <a:bodyPr anchor="ctr" anchorCtr="0"/>
          <a:lstStyle>
            <a:lvl1pPr marL="0" indent="0" algn="ctr">
              <a:buNone/>
              <a:defRPr sz="1867">
                <a:solidFill>
                  <a:schemeClr val="tx1"/>
                </a:solidFill>
              </a:defRPr>
            </a:lvl1pPr>
          </a:lstStyle>
          <a:p>
            <a:endParaRPr lang="en-GB"/>
          </a:p>
        </p:txBody>
      </p:sp>
      <p:sp>
        <p:nvSpPr>
          <p:cNvPr id="17" name="Picture Placeholder 2">
            <a:extLst>
              <a:ext uri="{FF2B5EF4-FFF2-40B4-BE49-F238E27FC236}">
                <a16:creationId xmlns:a16="http://schemas.microsoft.com/office/drawing/2014/main" id="{AABEB379-774E-9D40-88A1-81DDD24A8E32}"/>
              </a:ext>
            </a:extLst>
          </p:cNvPr>
          <p:cNvSpPr>
            <a:spLocks noGrp="1"/>
          </p:cNvSpPr>
          <p:nvPr>
            <p:ph type="pic" sz="quarter" idx="34"/>
          </p:nvPr>
        </p:nvSpPr>
        <p:spPr>
          <a:xfrm>
            <a:off x="4283388" y="4326481"/>
            <a:ext cx="3598333" cy="1644649"/>
          </a:xfrm>
          <a:prstGeom prst="rect">
            <a:avLst/>
          </a:prstGeom>
          <a:noFill/>
        </p:spPr>
        <p:txBody>
          <a:bodyPr anchor="ctr" anchorCtr="0"/>
          <a:lstStyle>
            <a:lvl1pPr marL="0" indent="0" algn="ctr">
              <a:buNone/>
              <a:defRPr sz="1867">
                <a:solidFill>
                  <a:schemeClr val="tx1"/>
                </a:solidFill>
              </a:defRPr>
            </a:lvl1pPr>
          </a:lstStyle>
          <a:p>
            <a:endParaRPr lang="en-GB"/>
          </a:p>
        </p:txBody>
      </p:sp>
      <p:sp>
        <p:nvSpPr>
          <p:cNvPr id="18" name="Picture Placeholder 2">
            <a:extLst>
              <a:ext uri="{FF2B5EF4-FFF2-40B4-BE49-F238E27FC236}">
                <a16:creationId xmlns:a16="http://schemas.microsoft.com/office/drawing/2014/main" id="{2EA0DCD2-EC96-E843-B441-DB933CCF8B66}"/>
              </a:ext>
            </a:extLst>
          </p:cNvPr>
          <p:cNvSpPr>
            <a:spLocks noGrp="1"/>
          </p:cNvSpPr>
          <p:nvPr>
            <p:ph type="pic" sz="quarter" idx="35"/>
          </p:nvPr>
        </p:nvSpPr>
        <p:spPr>
          <a:xfrm>
            <a:off x="8101107" y="4326481"/>
            <a:ext cx="3755931" cy="1644649"/>
          </a:xfrm>
          <a:prstGeom prst="rect">
            <a:avLst/>
          </a:prstGeom>
          <a:noFill/>
        </p:spPr>
        <p:txBody>
          <a:bodyPr anchor="ctr" anchorCtr="0"/>
          <a:lstStyle>
            <a:lvl1pPr marL="0" indent="0" algn="ctr">
              <a:buNone/>
              <a:defRPr sz="1867">
                <a:solidFill>
                  <a:schemeClr val="tx1"/>
                </a:solidFill>
              </a:defRPr>
            </a:lvl1pPr>
          </a:lstStyle>
          <a:p>
            <a:endParaRPr lang="en-GB"/>
          </a:p>
        </p:txBody>
      </p:sp>
      <p:sp>
        <p:nvSpPr>
          <p:cNvPr id="33" name="Footer Placeholder 1">
            <a:extLst>
              <a:ext uri="{FF2B5EF4-FFF2-40B4-BE49-F238E27FC236}">
                <a16:creationId xmlns:a16="http://schemas.microsoft.com/office/drawing/2014/main" id="{004F0928-041E-D04A-B13C-9FD8D528C1B6}"/>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4" name="Date Placeholder 2">
            <a:extLst>
              <a:ext uri="{FF2B5EF4-FFF2-40B4-BE49-F238E27FC236}">
                <a16:creationId xmlns:a16="http://schemas.microsoft.com/office/drawing/2014/main" id="{D7BB5E26-F5E2-CB44-A0C3-1CCAC26E2CF3}"/>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35" name="Content Placeholder 3">
            <a:extLst>
              <a:ext uri="{FF2B5EF4-FFF2-40B4-BE49-F238E27FC236}">
                <a16:creationId xmlns:a16="http://schemas.microsoft.com/office/drawing/2014/main" id="{AA5A81F7-9705-BE4B-9879-B921C87B434C}"/>
              </a:ext>
            </a:extLst>
          </p:cNvPr>
          <p:cNvSpPr>
            <a:spLocks noGrp="1"/>
          </p:cNvSpPr>
          <p:nvPr>
            <p:ph sz="half" idx="36"/>
          </p:nvPr>
        </p:nvSpPr>
        <p:spPr>
          <a:xfrm>
            <a:off x="338337" y="1412876"/>
            <a:ext cx="11518700" cy="2880829"/>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842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39E17CA-02F6-C04E-BB65-D784B300F23E}"/>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9" name="Text Placeholder 2">
            <a:extLst>
              <a:ext uri="{FF2B5EF4-FFF2-40B4-BE49-F238E27FC236}">
                <a16:creationId xmlns:a16="http://schemas.microsoft.com/office/drawing/2014/main" id="{F7858A1A-A1B1-BF4D-BEE0-CC04B03D3BBD}"/>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18" name="Straight Connector 17">
            <a:extLst>
              <a:ext uri="{FF2B5EF4-FFF2-40B4-BE49-F238E27FC236}">
                <a16:creationId xmlns:a16="http://schemas.microsoft.com/office/drawing/2014/main" id="{9B6BD79E-E8A2-5542-B101-7AF4099499B6}"/>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EA86F673-2ABC-EE44-8AB3-A782F9F987A2}"/>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30" name="Footer Placeholder 1">
            <a:extLst>
              <a:ext uri="{FF2B5EF4-FFF2-40B4-BE49-F238E27FC236}">
                <a16:creationId xmlns:a16="http://schemas.microsoft.com/office/drawing/2014/main" id="{59EBE302-8A94-F745-B668-58B1F14AA26E}"/>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1" name="Date Placeholder 2">
            <a:extLst>
              <a:ext uri="{FF2B5EF4-FFF2-40B4-BE49-F238E27FC236}">
                <a16:creationId xmlns:a16="http://schemas.microsoft.com/office/drawing/2014/main" id="{DED23BB0-CD96-5340-A0BB-EAF56A5B6B0A}"/>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32" name="Content Placeholder 3">
            <a:extLst>
              <a:ext uri="{FF2B5EF4-FFF2-40B4-BE49-F238E27FC236}">
                <a16:creationId xmlns:a16="http://schemas.microsoft.com/office/drawing/2014/main" id="{46826C2D-B5DE-1B4C-BD89-7728FDBE9535}"/>
              </a:ext>
            </a:extLst>
          </p:cNvPr>
          <p:cNvSpPr>
            <a:spLocks noGrp="1"/>
          </p:cNvSpPr>
          <p:nvPr>
            <p:ph sz="half" idx="23"/>
          </p:nvPr>
        </p:nvSpPr>
        <p:spPr>
          <a:xfrm>
            <a:off x="338337" y="1412876"/>
            <a:ext cx="5600699" cy="1687608"/>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3">
            <a:extLst>
              <a:ext uri="{FF2B5EF4-FFF2-40B4-BE49-F238E27FC236}">
                <a16:creationId xmlns:a16="http://schemas.microsoft.com/office/drawing/2014/main" id="{B7566D74-2BCF-E948-B263-047400567EE7}"/>
              </a:ext>
            </a:extLst>
          </p:cNvPr>
          <p:cNvSpPr>
            <a:spLocks noGrp="1"/>
          </p:cNvSpPr>
          <p:nvPr>
            <p:ph sz="half" idx="24"/>
          </p:nvPr>
        </p:nvSpPr>
        <p:spPr>
          <a:xfrm>
            <a:off x="338337" y="3321189"/>
            <a:ext cx="5600699" cy="2793863"/>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
            <a:extLst>
              <a:ext uri="{FF2B5EF4-FFF2-40B4-BE49-F238E27FC236}">
                <a16:creationId xmlns:a16="http://schemas.microsoft.com/office/drawing/2014/main" id="{2844B625-DA5A-D442-8C22-A06F339E1D84}"/>
              </a:ext>
            </a:extLst>
          </p:cNvPr>
          <p:cNvSpPr>
            <a:spLocks noGrp="1"/>
          </p:cNvSpPr>
          <p:nvPr>
            <p:ph sz="half" idx="25"/>
          </p:nvPr>
        </p:nvSpPr>
        <p:spPr>
          <a:xfrm>
            <a:off x="6257641" y="1412875"/>
            <a:ext cx="5600699" cy="4702164"/>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432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0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EF166E-05B3-D742-BCAD-2CCFA8DB00D8}"/>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Footer Placeholder 1">
            <a:extLst>
              <a:ext uri="{FF2B5EF4-FFF2-40B4-BE49-F238E27FC236}">
                <a16:creationId xmlns:a16="http://schemas.microsoft.com/office/drawing/2014/main" id="{51DC3C4B-9C0A-4146-AE89-5EF9A6F70B69}"/>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2" name="Date Placeholder 2">
            <a:extLst>
              <a:ext uri="{FF2B5EF4-FFF2-40B4-BE49-F238E27FC236}">
                <a16:creationId xmlns:a16="http://schemas.microsoft.com/office/drawing/2014/main" id="{17C5610A-C075-E146-A0C7-8DB515FBD42C}"/>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2829667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Grey 0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91DDCD7-573D-F241-9A33-A3EBC64CB0B0}"/>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1A4596"/>
              </a:solidFill>
            </a:endParaRPr>
          </a:p>
        </p:txBody>
      </p:sp>
      <p:sp>
        <p:nvSpPr>
          <p:cNvPr id="24" name="Title 1">
            <a:extLst>
              <a:ext uri="{FF2B5EF4-FFF2-40B4-BE49-F238E27FC236}">
                <a16:creationId xmlns:a16="http://schemas.microsoft.com/office/drawing/2014/main" id="{2182D8FF-154E-6046-811D-052A2B884634}"/>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25" name="Text Placeholder 2">
            <a:extLst>
              <a:ext uri="{FF2B5EF4-FFF2-40B4-BE49-F238E27FC236}">
                <a16:creationId xmlns:a16="http://schemas.microsoft.com/office/drawing/2014/main" id="{3D7CDE87-0750-154B-8545-BA6A261A1421}"/>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27" name="Footer Placeholder 1">
            <a:extLst>
              <a:ext uri="{FF2B5EF4-FFF2-40B4-BE49-F238E27FC236}">
                <a16:creationId xmlns:a16="http://schemas.microsoft.com/office/drawing/2014/main" id="{CD115606-AAAB-CF4D-9849-8EA0385E7853}"/>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8" name="Date Placeholder 2">
            <a:extLst>
              <a:ext uri="{FF2B5EF4-FFF2-40B4-BE49-F238E27FC236}">
                <a16:creationId xmlns:a16="http://schemas.microsoft.com/office/drawing/2014/main" id="{3A4A4956-1714-BF42-95D8-7DA65DD5C511}"/>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9" name="Content Placeholder 3">
            <a:extLst>
              <a:ext uri="{FF2B5EF4-FFF2-40B4-BE49-F238E27FC236}">
                <a16:creationId xmlns:a16="http://schemas.microsoft.com/office/drawing/2014/main" id="{CC4ED22B-14F0-C34B-AC07-74B8B6462B5E}"/>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400">
                <a:solidFill>
                  <a:srgbClr val="000000"/>
                </a:solidFill>
              </a:defRPr>
            </a:lvl1pPr>
            <a:lvl2pPr marL="383990" indent="-191995">
              <a:lnSpc>
                <a:spcPct val="100000"/>
              </a:lnSpc>
              <a:spcBef>
                <a:spcPts val="533"/>
              </a:spcBef>
              <a:buClrTx/>
              <a:defRPr sz="1400">
                <a:solidFill>
                  <a:srgbClr val="000000"/>
                </a:solidFill>
              </a:defRPr>
            </a:lvl2pPr>
            <a:lvl3pPr marL="383990" indent="-191995">
              <a:lnSpc>
                <a:spcPct val="100000"/>
              </a:lnSpc>
              <a:spcBef>
                <a:spcPts val="533"/>
              </a:spcBef>
              <a:buClrTx/>
              <a:defRPr sz="1400">
                <a:solidFill>
                  <a:srgbClr val="000000"/>
                </a:solidFill>
              </a:defRPr>
            </a:lvl3pPr>
            <a:lvl4pPr marL="383990" indent="-191995">
              <a:lnSpc>
                <a:spcPct val="100000"/>
              </a:lnSpc>
              <a:spcBef>
                <a:spcPts val="533"/>
              </a:spcBef>
              <a:buClrTx/>
              <a:defRPr sz="1400">
                <a:solidFill>
                  <a:srgbClr val="000000"/>
                </a:solidFill>
              </a:defRPr>
            </a:lvl4pPr>
            <a:lvl5pPr marL="383990" indent="-191995">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901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Grey 0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71BB581-84B1-3A48-A759-654ABC56A65A}"/>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6" name="Title 1">
            <a:extLst>
              <a:ext uri="{FF2B5EF4-FFF2-40B4-BE49-F238E27FC236}">
                <a16:creationId xmlns:a16="http://schemas.microsoft.com/office/drawing/2014/main" id="{28E6D4DD-3D0C-3B4D-8CCF-9759E25603E1}"/>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27" name="Text Placeholder 2">
            <a:extLst>
              <a:ext uri="{FF2B5EF4-FFF2-40B4-BE49-F238E27FC236}">
                <a16:creationId xmlns:a16="http://schemas.microsoft.com/office/drawing/2014/main" id="{55C693FC-0689-FD4F-9F08-7FFA865FCF1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29" name="Footer Placeholder 1">
            <a:extLst>
              <a:ext uri="{FF2B5EF4-FFF2-40B4-BE49-F238E27FC236}">
                <a16:creationId xmlns:a16="http://schemas.microsoft.com/office/drawing/2014/main" id="{B21DAEB7-2D73-1744-B1D8-FCBE54C5A9A7}"/>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0" name="Date Placeholder 2">
            <a:extLst>
              <a:ext uri="{FF2B5EF4-FFF2-40B4-BE49-F238E27FC236}">
                <a16:creationId xmlns:a16="http://schemas.microsoft.com/office/drawing/2014/main" id="{A6B803A0-AD3D-534A-AC99-7A297594EEAA}"/>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31" name="Content Placeholder 3">
            <a:extLst>
              <a:ext uri="{FF2B5EF4-FFF2-40B4-BE49-F238E27FC236}">
                <a16:creationId xmlns:a16="http://schemas.microsoft.com/office/drawing/2014/main" id="{E641303D-ACDA-884B-B1E1-5AE0261FD71A}"/>
              </a:ext>
            </a:extLst>
          </p:cNvPr>
          <p:cNvSpPr>
            <a:spLocks noGrp="1"/>
          </p:cNvSpPr>
          <p:nvPr>
            <p:ph sz="half" idx="2"/>
          </p:nvPr>
        </p:nvSpPr>
        <p:spPr>
          <a:xfrm>
            <a:off x="338337"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27454A43-24F1-F341-B89E-6BB2F848DAAD}"/>
              </a:ext>
            </a:extLst>
          </p:cNvPr>
          <p:cNvSpPr>
            <a:spLocks noGrp="1"/>
          </p:cNvSpPr>
          <p:nvPr>
            <p:ph sz="half" idx="23"/>
          </p:nvPr>
        </p:nvSpPr>
        <p:spPr>
          <a:xfrm>
            <a:off x="6239972"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9421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Layout 0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D4C550D-A106-0F4C-B6F4-51A975BA1022}"/>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6" name="Text Placeholder 2">
            <a:extLst>
              <a:ext uri="{FF2B5EF4-FFF2-40B4-BE49-F238E27FC236}">
                <a16:creationId xmlns:a16="http://schemas.microsoft.com/office/drawing/2014/main" id="{E6C868DA-8627-B546-9823-6118C7C7EE2D}"/>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27" name="Straight Connector 26">
            <a:extLst>
              <a:ext uri="{FF2B5EF4-FFF2-40B4-BE49-F238E27FC236}">
                <a16:creationId xmlns:a16="http://schemas.microsoft.com/office/drawing/2014/main" id="{6F6A31B6-44A9-314F-AF5F-612F83D598F7}"/>
              </a:ext>
            </a:extLst>
          </p:cNvPr>
          <p:cNvCxnSpPr>
            <a:cxnSpLocks/>
          </p:cNvCxnSpPr>
          <p:nvPr userDrawn="1"/>
        </p:nvCxnSpPr>
        <p:spPr>
          <a:xfrm>
            <a:off x="338337" y="1150391"/>
            <a:ext cx="556114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DD93AAE-276C-9E46-A9BE-23E1F0CD9C11}"/>
              </a:ext>
            </a:extLst>
          </p:cNvPr>
          <p:cNvSpPr>
            <a:spLocks noGrp="1"/>
          </p:cNvSpPr>
          <p:nvPr>
            <p:ph type="title" hasCustomPrompt="1"/>
          </p:nvPr>
        </p:nvSpPr>
        <p:spPr>
          <a:xfrm>
            <a:off x="334433" y="568569"/>
            <a:ext cx="5565048"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3" name="Picture Placeholder 12">
            <a:extLst>
              <a:ext uri="{FF2B5EF4-FFF2-40B4-BE49-F238E27FC236}">
                <a16:creationId xmlns:a16="http://schemas.microsoft.com/office/drawing/2014/main" id="{E9794004-4F5E-A24A-BF64-F4C441760830}"/>
              </a:ext>
            </a:extLst>
          </p:cNvPr>
          <p:cNvSpPr>
            <a:spLocks noGrp="1"/>
          </p:cNvSpPr>
          <p:nvPr>
            <p:ph type="pic" sz="quarter" idx="11" hasCustomPrompt="1"/>
          </p:nvPr>
        </p:nvSpPr>
        <p:spPr>
          <a:xfrm>
            <a:off x="6096001" y="250825"/>
            <a:ext cx="5847081" cy="5842000"/>
          </a:xfrm>
          <a:prstGeom prst="rect">
            <a:avLst/>
          </a:prstGeom>
          <a:solidFill>
            <a:srgbClr val="D0D2D2"/>
          </a:solidFill>
        </p:spPr>
        <p:txBody>
          <a:bodyPr anchor="ctr" anchorCtr="0"/>
          <a:lstStyle>
            <a:lvl1pPr marL="0" indent="0" algn="ctr">
              <a:buNone/>
              <a:defRPr sz="1600">
                <a:solidFill>
                  <a:schemeClr val="bg2">
                    <a:lumMod val="75000"/>
                  </a:schemeClr>
                </a:solidFill>
              </a:defRPr>
            </a:lvl1pPr>
          </a:lstStyle>
          <a:p>
            <a:r>
              <a:rPr lang="en-GB"/>
              <a:t>Click to add picture</a:t>
            </a:r>
          </a:p>
        </p:txBody>
      </p:sp>
      <p:sp>
        <p:nvSpPr>
          <p:cNvPr id="29" name="Footer Placeholder 1">
            <a:extLst>
              <a:ext uri="{FF2B5EF4-FFF2-40B4-BE49-F238E27FC236}">
                <a16:creationId xmlns:a16="http://schemas.microsoft.com/office/drawing/2014/main" id="{22B9EDE2-C934-AD43-9422-6F611F70A365}"/>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0" name="Date Placeholder 2">
            <a:extLst>
              <a:ext uri="{FF2B5EF4-FFF2-40B4-BE49-F238E27FC236}">
                <a16:creationId xmlns:a16="http://schemas.microsoft.com/office/drawing/2014/main" id="{79AED8CC-F883-1648-AF87-CB0D60643AB4}"/>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31" name="Content Placeholder 3">
            <a:extLst>
              <a:ext uri="{FF2B5EF4-FFF2-40B4-BE49-F238E27FC236}">
                <a16:creationId xmlns:a16="http://schemas.microsoft.com/office/drawing/2014/main" id="{3C63CDC3-835F-CD42-9760-1940FB7979E5}"/>
              </a:ext>
            </a:extLst>
          </p:cNvPr>
          <p:cNvSpPr>
            <a:spLocks noGrp="1"/>
          </p:cNvSpPr>
          <p:nvPr>
            <p:ph sz="half" idx="23"/>
          </p:nvPr>
        </p:nvSpPr>
        <p:spPr>
          <a:xfrm>
            <a:off x="338337" y="1412875"/>
            <a:ext cx="5600699" cy="4506383"/>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2666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Layout 0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13C0F1-5383-D44F-8414-6EEE4A7520B5}"/>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ext Placeholder 2">
            <a:extLst>
              <a:ext uri="{FF2B5EF4-FFF2-40B4-BE49-F238E27FC236}">
                <a16:creationId xmlns:a16="http://schemas.microsoft.com/office/drawing/2014/main" id="{F332A42B-AD04-EE43-874A-8405AE5BEA28}"/>
              </a:ext>
            </a:extLst>
          </p:cNvPr>
          <p:cNvSpPr>
            <a:spLocks noGrp="1"/>
          </p:cNvSpPr>
          <p:nvPr>
            <p:ph type="body" sz="quarter" idx="23"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23" name="Straight Connector 22">
            <a:extLst>
              <a:ext uri="{FF2B5EF4-FFF2-40B4-BE49-F238E27FC236}">
                <a16:creationId xmlns:a16="http://schemas.microsoft.com/office/drawing/2014/main" id="{FF971C1F-16F3-FB44-9478-9C1F488DCDC3}"/>
              </a:ext>
            </a:extLst>
          </p:cNvPr>
          <p:cNvCxnSpPr>
            <a:cxnSpLocks/>
          </p:cNvCxnSpPr>
          <p:nvPr userDrawn="1"/>
        </p:nvCxnSpPr>
        <p:spPr>
          <a:xfrm>
            <a:off x="338337" y="1150391"/>
            <a:ext cx="5561144"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ECB55B1C-5AA0-094E-A625-27547B06721A}"/>
              </a:ext>
            </a:extLst>
          </p:cNvPr>
          <p:cNvSpPr>
            <a:spLocks noGrp="1"/>
          </p:cNvSpPr>
          <p:nvPr>
            <p:ph type="title" hasCustomPrompt="1"/>
          </p:nvPr>
        </p:nvSpPr>
        <p:spPr>
          <a:xfrm>
            <a:off x="334433" y="568569"/>
            <a:ext cx="5565048"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2" name="Rectangle 1">
            <a:extLst>
              <a:ext uri="{FF2B5EF4-FFF2-40B4-BE49-F238E27FC236}">
                <a16:creationId xmlns:a16="http://schemas.microsoft.com/office/drawing/2014/main" id="{5373CFF8-6221-B042-BE94-8488F95C231D}"/>
              </a:ext>
            </a:extLst>
          </p:cNvPr>
          <p:cNvSpPr/>
          <p:nvPr userDrawn="1"/>
        </p:nvSpPr>
        <p:spPr>
          <a:xfrm>
            <a:off x="6096001" y="3176588"/>
            <a:ext cx="5831151" cy="2939392"/>
          </a:xfrm>
          <a:prstGeom prst="rect">
            <a:avLst/>
          </a:prstGeom>
          <a:solidFill>
            <a:srgbClr val="00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2">
            <a:extLst>
              <a:ext uri="{FF2B5EF4-FFF2-40B4-BE49-F238E27FC236}">
                <a16:creationId xmlns:a16="http://schemas.microsoft.com/office/drawing/2014/main" id="{29EA67AC-9A2B-3C42-A1CB-DFEA1DFF6201}"/>
              </a:ext>
            </a:extLst>
          </p:cNvPr>
          <p:cNvSpPr>
            <a:spLocks noGrp="1"/>
          </p:cNvSpPr>
          <p:nvPr>
            <p:ph type="body" sz="quarter" idx="10"/>
          </p:nvPr>
        </p:nvSpPr>
        <p:spPr>
          <a:xfrm>
            <a:off x="6573521" y="3744268"/>
            <a:ext cx="4917864" cy="1950297"/>
          </a:xfrm>
          <a:prstGeom prst="rect">
            <a:avLst/>
          </a:prstGeom>
        </p:spPr>
        <p:txBody>
          <a:bodyPr lIns="0" tIns="0" rIns="0" bIns="0"/>
          <a:lstStyle>
            <a:lvl1pPr marL="0" indent="0">
              <a:buNone/>
              <a:defRPr sz="1400">
                <a:solidFill>
                  <a:schemeClr val="bg1"/>
                </a:solidFill>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E9794004-4F5E-A24A-BF64-F4C441760830}"/>
              </a:ext>
            </a:extLst>
          </p:cNvPr>
          <p:cNvSpPr>
            <a:spLocks noGrp="1"/>
          </p:cNvSpPr>
          <p:nvPr>
            <p:ph type="pic" sz="quarter" idx="11" hasCustomPrompt="1"/>
          </p:nvPr>
        </p:nvSpPr>
        <p:spPr>
          <a:xfrm>
            <a:off x="6096001" y="254007"/>
            <a:ext cx="5831151" cy="292258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r>
              <a:rPr lang="en-GB"/>
              <a:t>Click to add picture</a:t>
            </a:r>
          </a:p>
        </p:txBody>
      </p:sp>
      <p:sp>
        <p:nvSpPr>
          <p:cNvPr id="14" name="Picture Placeholder 12">
            <a:extLst>
              <a:ext uri="{FF2B5EF4-FFF2-40B4-BE49-F238E27FC236}">
                <a16:creationId xmlns:a16="http://schemas.microsoft.com/office/drawing/2014/main" id="{03CEA0F3-C6E8-614C-B491-BC6BE3CBDDB1}"/>
              </a:ext>
            </a:extLst>
          </p:cNvPr>
          <p:cNvSpPr>
            <a:spLocks noGrp="1"/>
          </p:cNvSpPr>
          <p:nvPr>
            <p:ph type="pic" sz="quarter" idx="12" hasCustomPrompt="1"/>
          </p:nvPr>
        </p:nvSpPr>
        <p:spPr>
          <a:xfrm>
            <a:off x="230821" y="3176591"/>
            <a:ext cx="5865180" cy="293939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19" name="Text Placeholder 2">
            <a:extLst>
              <a:ext uri="{FF2B5EF4-FFF2-40B4-BE49-F238E27FC236}">
                <a16:creationId xmlns:a16="http://schemas.microsoft.com/office/drawing/2014/main" id="{53CCFE92-9B31-164C-BA37-AAF63D737609}"/>
              </a:ext>
            </a:extLst>
          </p:cNvPr>
          <p:cNvSpPr>
            <a:spLocks noGrp="1"/>
          </p:cNvSpPr>
          <p:nvPr>
            <p:ph type="body" sz="quarter" idx="18"/>
          </p:nvPr>
        </p:nvSpPr>
        <p:spPr>
          <a:xfrm>
            <a:off x="378793" y="1419525"/>
            <a:ext cx="5452863" cy="1535707"/>
          </a:xfrm>
          <a:prstGeom prst="rect">
            <a:avLst/>
          </a:prstGeom>
        </p:spPr>
        <p:txBody>
          <a:bodyPr lIns="0" tIns="0" rIns="0" bIns="0"/>
          <a:lstStyle>
            <a:lvl1pPr marL="0" indent="0">
              <a:buNone/>
              <a:defRPr sz="1400">
                <a:solidFill>
                  <a:srgbClr val="000000"/>
                </a:solidFill>
              </a:defRPr>
            </a:lvl1pPr>
          </a:lstStyle>
          <a:p>
            <a:pPr lvl="0"/>
            <a:r>
              <a:rPr lang="en-GB"/>
              <a:t>Click to edit Master text styles</a:t>
            </a:r>
          </a:p>
        </p:txBody>
      </p:sp>
      <p:sp>
        <p:nvSpPr>
          <p:cNvPr id="25" name="Footer Placeholder 1">
            <a:extLst>
              <a:ext uri="{FF2B5EF4-FFF2-40B4-BE49-F238E27FC236}">
                <a16:creationId xmlns:a16="http://schemas.microsoft.com/office/drawing/2014/main" id="{C352E7E2-4ACD-0E4A-A822-AED211397CB5}"/>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9" name="Date Placeholder 2">
            <a:extLst>
              <a:ext uri="{FF2B5EF4-FFF2-40B4-BE49-F238E27FC236}">
                <a16:creationId xmlns:a16="http://schemas.microsoft.com/office/drawing/2014/main" id="{4B636440-3701-D94E-B9FB-5E77A9C08D39}"/>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254466930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Layout 0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3C3F59C-E0A9-4F42-980F-3AF54BA41C31}"/>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4" name="Text Placeholder 2">
            <a:extLst>
              <a:ext uri="{FF2B5EF4-FFF2-40B4-BE49-F238E27FC236}">
                <a16:creationId xmlns:a16="http://schemas.microsoft.com/office/drawing/2014/main" id="{D7357B0F-D99F-EF47-B5A5-BD79BA3B3505}"/>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26" name="Straight Connector 25">
            <a:extLst>
              <a:ext uri="{FF2B5EF4-FFF2-40B4-BE49-F238E27FC236}">
                <a16:creationId xmlns:a16="http://schemas.microsoft.com/office/drawing/2014/main" id="{A2388300-476E-DE4C-892F-2B9ACBEE513F}"/>
              </a:ext>
            </a:extLst>
          </p:cNvPr>
          <p:cNvCxnSpPr>
            <a:cxnSpLocks/>
          </p:cNvCxnSpPr>
          <p:nvPr userDrawn="1"/>
        </p:nvCxnSpPr>
        <p:spPr>
          <a:xfrm>
            <a:off x="338337" y="1150391"/>
            <a:ext cx="5561144"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0741507B-51C8-C84A-BFBF-6BED9FF18CEA}"/>
              </a:ext>
            </a:extLst>
          </p:cNvPr>
          <p:cNvSpPr>
            <a:spLocks noGrp="1"/>
          </p:cNvSpPr>
          <p:nvPr>
            <p:ph type="title" hasCustomPrompt="1"/>
          </p:nvPr>
        </p:nvSpPr>
        <p:spPr>
          <a:xfrm>
            <a:off x="334433" y="568569"/>
            <a:ext cx="5565048"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DC4A8B5C-8DA8-3F47-A097-59E7E32E8F39}"/>
              </a:ext>
            </a:extLst>
          </p:cNvPr>
          <p:cNvSpPr/>
          <p:nvPr userDrawn="1"/>
        </p:nvSpPr>
        <p:spPr>
          <a:xfrm>
            <a:off x="3117205" y="3176585"/>
            <a:ext cx="2978795" cy="2909881"/>
          </a:xfrm>
          <a:prstGeom prst="rect">
            <a:avLst/>
          </a:prstGeom>
          <a:solidFill>
            <a:srgbClr val="00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FFFF"/>
              </a:solidFill>
            </a:endParaRPr>
          </a:p>
        </p:txBody>
      </p:sp>
      <p:sp>
        <p:nvSpPr>
          <p:cNvPr id="13" name="Picture Placeholder 12">
            <a:extLst>
              <a:ext uri="{FF2B5EF4-FFF2-40B4-BE49-F238E27FC236}">
                <a16:creationId xmlns:a16="http://schemas.microsoft.com/office/drawing/2014/main" id="{E9794004-4F5E-A24A-BF64-F4C441760830}"/>
              </a:ext>
            </a:extLst>
          </p:cNvPr>
          <p:cNvSpPr>
            <a:spLocks noGrp="1"/>
          </p:cNvSpPr>
          <p:nvPr>
            <p:ph type="pic" sz="quarter" idx="11" hasCustomPrompt="1"/>
          </p:nvPr>
        </p:nvSpPr>
        <p:spPr>
          <a:xfrm>
            <a:off x="6096001" y="254007"/>
            <a:ext cx="5831151" cy="292258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r>
              <a:rPr lang="en-GB"/>
              <a:t>Click to add picture</a:t>
            </a:r>
          </a:p>
        </p:txBody>
      </p:sp>
      <p:sp>
        <p:nvSpPr>
          <p:cNvPr id="14" name="Picture Placeholder 12">
            <a:extLst>
              <a:ext uri="{FF2B5EF4-FFF2-40B4-BE49-F238E27FC236}">
                <a16:creationId xmlns:a16="http://schemas.microsoft.com/office/drawing/2014/main" id="{03CEA0F3-C6E8-614C-B491-BC6BE3CBDDB1}"/>
              </a:ext>
            </a:extLst>
          </p:cNvPr>
          <p:cNvSpPr>
            <a:spLocks noGrp="1"/>
          </p:cNvSpPr>
          <p:nvPr>
            <p:ph type="pic" sz="quarter" idx="12" hasCustomPrompt="1"/>
          </p:nvPr>
        </p:nvSpPr>
        <p:spPr>
          <a:xfrm>
            <a:off x="230820" y="3176589"/>
            <a:ext cx="2886387" cy="290988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19" name="Text Placeholder 2">
            <a:extLst>
              <a:ext uri="{FF2B5EF4-FFF2-40B4-BE49-F238E27FC236}">
                <a16:creationId xmlns:a16="http://schemas.microsoft.com/office/drawing/2014/main" id="{53CCFE92-9B31-164C-BA37-AAF63D737609}"/>
              </a:ext>
            </a:extLst>
          </p:cNvPr>
          <p:cNvSpPr>
            <a:spLocks noGrp="1"/>
          </p:cNvSpPr>
          <p:nvPr>
            <p:ph type="body" sz="quarter" idx="18"/>
          </p:nvPr>
        </p:nvSpPr>
        <p:spPr>
          <a:xfrm>
            <a:off x="378793" y="1419525"/>
            <a:ext cx="5452863" cy="1535707"/>
          </a:xfrm>
          <a:prstGeom prst="rect">
            <a:avLst/>
          </a:prstGeom>
        </p:spPr>
        <p:txBody>
          <a:bodyPr lIns="0" tIns="0" rIns="0" bIns="0"/>
          <a:lstStyle>
            <a:lvl1pPr marL="0" indent="0">
              <a:buNone/>
              <a:defRPr sz="1400">
                <a:solidFill>
                  <a:srgbClr val="000000"/>
                </a:solidFill>
              </a:defRPr>
            </a:lvl1pPr>
          </a:lstStyle>
          <a:p>
            <a:pPr lvl="0"/>
            <a:r>
              <a:rPr lang="en-GB"/>
              <a:t>Click to edit Master text styles</a:t>
            </a:r>
          </a:p>
        </p:txBody>
      </p:sp>
      <p:sp>
        <p:nvSpPr>
          <p:cNvPr id="12" name="Text Placeholder 2">
            <a:extLst>
              <a:ext uri="{FF2B5EF4-FFF2-40B4-BE49-F238E27FC236}">
                <a16:creationId xmlns:a16="http://schemas.microsoft.com/office/drawing/2014/main" id="{9E553456-6353-D449-BABC-3AF23FA7C254}"/>
              </a:ext>
            </a:extLst>
          </p:cNvPr>
          <p:cNvSpPr>
            <a:spLocks noGrp="1"/>
          </p:cNvSpPr>
          <p:nvPr>
            <p:ph type="body" sz="quarter" idx="19"/>
          </p:nvPr>
        </p:nvSpPr>
        <p:spPr>
          <a:xfrm>
            <a:off x="3369570" y="3433855"/>
            <a:ext cx="2462085" cy="2450111"/>
          </a:xfrm>
          <a:prstGeom prst="rect">
            <a:avLst/>
          </a:prstGeom>
        </p:spPr>
        <p:txBody>
          <a:bodyPr lIns="0" tIns="0" rIns="0" bIns="0"/>
          <a:lstStyle>
            <a:lvl1pPr marL="0" indent="0">
              <a:buNone/>
              <a:defRPr sz="1400">
                <a:solidFill>
                  <a:schemeClr val="bg1"/>
                </a:solidFill>
              </a:defRPr>
            </a:lvl1pPr>
          </a:lstStyle>
          <a:p>
            <a:pPr lvl="0"/>
            <a:r>
              <a:rPr lang="en-GB"/>
              <a:t>Click to edit Master text styles</a:t>
            </a:r>
          </a:p>
        </p:txBody>
      </p:sp>
      <p:sp>
        <p:nvSpPr>
          <p:cNvPr id="10" name="Picture Placeholder 12">
            <a:extLst>
              <a:ext uri="{FF2B5EF4-FFF2-40B4-BE49-F238E27FC236}">
                <a16:creationId xmlns:a16="http://schemas.microsoft.com/office/drawing/2014/main" id="{0A62CE74-1A40-A44B-BBBE-E39187A17965}"/>
              </a:ext>
            </a:extLst>
          </p:cNvPr>
          <p:cNvSpPr>
            <a:spLocks noGrp="1"/>
          </p:cNvSpPr>
          <p:nvPr>
            <p:ph type="pic" sz="quarter" idx="20" hasCustomPrompt="1"/>
          </p:nvPr>
        </p:nvSpPr>
        <p:spPr>
          <a:xfrm>
            <a:off x="6096000" y="3176588"/>
            <a:ext cx="2897349" cy="2909880"/>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22" name="Text Placeholder 2">
            <a:extLst>
              <a:ext uri="{FF2B5EF4-FFF2-40B4-BE49-F238E27FC236}">
                <a16:creationId xmlns:a16="http://schemas.microsoft.com/office/drawing/2014/main" id="{6C907EA9-A49F-BD4D-8CAF-1316F3E10C9A}"/>
              </a:ext>
            </a:extLst>
          </p:cNvPr>
          <p:cNvSpPr>
            <a:spLocks noGrp="1"/>
          </p:cNvSpPr>
          <p:nvPr>
            <p:ph type="body" sz="quarter" idx="21"/>
          </p:nvPr>
        </p:nvSpPr>
        <p:spPr>
          <a:xfrm>
            <a:off x="9230724" y="3433855"/>
            <a:ext cx="2462085" cy="2450111"/>
          </a:xfrm>
          <a:prstGeom prst="rect">
            <a:avLst/>
          </a:prstGeom>
        </p:spPr>
        <p:txBody>
          <a:bodyPr lIns="0" tIns="0" rIns="0" bIns="0"/>
          <a:lstStyle>
            <a:lvl1pPr marL="0" indent="0">
              <a:buNone/>
              <a:defRPr sz="1400">
                <a:solidFill>
                  <a:srgbClr val="000000"/>
                </a:solidFill>
              </a:defRPr>
            </a:lvl1pPr>
          </a:lstStyle>
          <a:p>
            <a:pPr lvl="0"/>
            <a:r>
              <a:rPr lang="en-GB"/>
              <a:t>Click to edit Master text styles</a:t>
            </a:r>
          </a:p>
        </p:txBody>
      </p:sp>
      <p:sp>
        <p:nvSpPr>
          <p:cNvPr id="28" name="Footer Placeholder 1">
            <a:extLst>
              <a:ext uri="{FF2B5EF4-FFF2-40B4-BE49-F238E27FC236}">
                <a16:creationId xmlns:a16="http://schemas.microsoft.com/office/drawing/2014/main" id="{9A859CCB-5019-7846-B452-92FF2DECC166}"/>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2" name="Date Placeholder 2">
            <a:extLst>
              <a:ext uri="{FF2B5EF4-FFF2-40B4-BE49-F238E27FC236}">
                <a16:creationId xmlns:a16="http://schemas.microsoft.com/office/drawing/2014/main" id="{6A5E1AF7-40AE-A84B-BF02-595777B09F3B}"/>
              </a:ext>
            </a:extLst>
          </p:cNvPr>
          <p:cNvSpPr>
            <a:spLocks noGrp="1"/>
          </p:cNvSpPr>
          <p:nvPr>
            <p:ph type="dt" sz="half" idx="23"/>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5074951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descr="A view of the earth from space&#10;&#10;Description automatically generated with medium confidence">
            <a:extLst>
              <a:ext uri="{FF2B5EF4-FFF2-40B4-BE49-F238E27FC236}">
                <a16:creationId xmlns:a16="http://schemas.microsoft.com/office/drawing/2014/main" id="{2E55D170-C99F-F942-819F-8995ED25CE19}"/>
              </a:ext>
            </a:extLst>
          </p:cNvPr>
          <p:cNvPicPr>
            <a:picLocks noChangeAspect="1"/>
          </p:cNvPicPr>
          <p:nvPr userDrawn="1"/>
        </p:nvPicPr>
        <p:blipFill rotWithShape="1">
          <a:blip r:embed="rId2">
            <a:alphaModFix amt="30000"/>
          </a:blip>
          <a:srcRect l="2048" r="5762"/>
          <a:stretch/>
        </p:blipFill>
        <p:spPr>
          <a:xfrm>
            <a:off x="0" y="0"/>
            <a:ext cx="12194133" cy="6859200"/>
          </a:xfrm>
          <a:prstGeom prst="rect">
            <a:avLst/>
          </a:prstGeom>
          <a:solidFill>
            <a:srgbClr val="009BDF"/>
          </a:solidFill>
        </p:spPr>
      </p:pic>
      <p:sp>
        <p:nvSpPr>
          <p:cNvPr id="2" name="Rectangle 1">
            <a:extLst>
              <a:ext uri="{FF2B5EF4-FFF2-40B4-BE49-F238E27FC236}">
                <a16:creationId xmlns:a16="http://schemas.microsoft.com/office/drawing/2014/main" id="{6E18DB74-6DF7-AA46-A204-BC1E61FD0C5B}"/>
              </a:ext>
            </a:extLst>
          </p:cNvPr>
          <p:cNvSpPr/>
          <p:nvPr userDrawn="1"/>
        </p:nvSpPr>
        <p:spPr>
          <a:xfrm>
            <a:off x="1" y="1892489"/>
            <a:ext cx="8297839" cy="365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itle 1">
            <a:extLst>
              <a:ext uri="{FF2B5EF4-FFF2-40B4-BE49-F238E27FC236}">
                <a16:creationId xmlns:a16="http://schemas.microsoft.com/office/drawing/2014/main" id="{68B12EE1-45AB-E140-9719-2CA67D04C7AD}"/>
              </a:ext>
            </a:extLst>
          </p:cNvPr>
          <p:cNvSpPr>
            <a:spLocks noGrp="1"/>
          </p:cNvSpPr>
          <p:nvPr>
            <p:ph type="title" hasCustomPrompt="1"/>
          </p:nvPr>
        </p:nvSpPr>
        <p:spPr>
          <a:xfrm>
            <a:off x="225426" y="2144358"/>
            <a:ext cx="7756081" cy="1284641"/>
          </a:xfrm>
          <a:prstGeom prst="rect">
            <a:avLst/>
          </a:prstGeom>
        </p:spPr>
        <p:txBody>
          <a:bodyPr anchor="b" anchorCtr="0"/>
          <a:lstStyle>
            <a:lvl1pPr marL="0" indent="0">
              <a:tabLst>
                <a:tab pos="6925387" algn="l"/>
              </a:tabLst>
              <a:defRPr sz="4000" b="0">
                <a:solidFill>
                  <a:schemeClr val="bg1"/>
                </a:solidFill>
              </a:defRPr>
            </a:lvl1pPr>
          </a:lstStyle>
          <a:p>
            <a:r>
              <a:rPr lang="en-US"/>
              <a:t>CLICK TO EDIT MASTER TITLE</a:t>
            </a:r>
          </a:p>
        </p:txBody>
      </p:sp>
      <p:sp>
        <p:nvSpPr>
          <p:cNvPr id="6" name="Text Placeholder 2">
            <a:extLst>
              <a:ext uri="{FF2B5EF4-FFF2-40B4-BE49-F238E27FC236}">
                <a16:creationId xmlns:a16="http://schemas.microsoft.com/office/drawing/2014/main" id="{38A95F9F-F6CD-424D-9EBA-8756CEA08323}"/>
              </a:ext>
            </a:extLst>
          </p:cNvPr>
          <p:cNvSpPr>
            <a:spLocks noGrp="1"/>
          </p:cNvSpPr>
          <p:nvPr>
            <p:ph type="body" sz="quarter" idx="11" hasCustomPrompt="1"/>
          </p:nvPr>
        </p:nvSpPr>
        <p:spPr>
          <a:xfrm>
            <a:off x="225426" y="4414284"/>
            <a:ext cx="7755023" cy="623888"/>
          </a:xfrm>
          <a:prstGeom prst="rect">
            <a:avLst/>
          </a:prstGeom>
        </p:spPr>
        <p:txBody>
          <a:bodyPr/>
          <a:lstStyle>
            <a:lvl1pPr>
              <a:buNone/>
              <a:defRPr sz="2400">
                <a:solidFill>
                  <a:schemeClr val="bg2"/>
                </a:solidFill>
              </a:defRPr>
            </a:lvl1pPr>
          </a:lstStyle>
          <a:p>
            <a:r>
              <a:rPr lang="en-US" sz="2800" b="0"/>
              <a:t>Click to edit date</a:t>
            </a:r>
          </a:p>
        </p:txBody>
      </p:sp>
      <p:sp>
        <p:nvSpPr>
          <p:cNvPr id="7" name="Text Placeholder 2">
            <a:extLst>
              <a:ext uri="{FF2B5EF4-FFF2-40B4-BE49-F238E27FC236}">
                <a16:creationId xmlns:a16="http://schemas.microsoft.com/office/drawing/2014/main" id="{6D177359-595C-6A4E-B6AE-9B35BD8F5B39}"/>
              </a:ext>
            </a:extLst>
          </p:cNvPr>
          <p:cNvSpPr>
            <a:spLocks noGrp="1"/>
          </p:cNvSpPr>
          <p:nvPr>
            <p:ph type="body" sz="quarter" idx="12" hasCustomPrompt="1"/>
          </p:nvPr>
        </p:nvSpPr>
        <p:spPr>
          <a:xfrm>
            <a:off x="226485" y="3457381"/>
            <a:ext cx="7755023" cy="578585"/>
          </a:xfrm>
          <a:prstGeom prst="rect">
            <a:avLst/>
          </a:prstGeom>
        </p:spPr>
        <p:txBody>
          <a:bodyPr/>
          <a:lstStyle>
            <a:lvl1pPr marL="0" indent="0">
              <a:buFont typeface="Arial" panose="020B0604020202020204" pitchFamily="34" charset="0"/>
              <a:buNone/>
              <a:defRPr sz="4000">
                <a:solidFill>
                  <a:schemeClr val="bg2"/>
                </a:solidFill>
              </a:defRPr>
            </a:lvl1pPr>
          </a:lstStyle>
          <a:p>
            <a:pPr lvl="0"/>
            <a:r>
              <a:rPr lang="en-US"/>
              <a:t>CLICK TO EDIT SUBTITLE</a:t>
            </a:r>
          </a:p>
        </p:txBody>
      </p:sp>
      <p:cxnSp>
        <p:nvCxnSpPr>
          <p:cNvPr id="8" name="Straight Connector 7">
            <a:extLst>
              <a:ext uri="{FF2B5EF4-FFF2-40B4-BE49-F238E27FC236}">
                <a16:creationId xmlns:a16="http://schemas.microsoft.com/office/drawing/2014/main" id="{194EFB8F-14CD-DA42-A099-4890C60F0618}"/>
              </a:ext>
            </a:extLst>
          </p:cNvPr>
          <p:cNvCxnSpPr>
            <a:cxnSpLocks/>
          </p:cNvCxnSpPr>
          <p:nvPr userDrawn="1"/>
        </p:nvCxnSpPr>
        <p:spPr>
          <a:xfrm>
            <a:off x="226485" y="4225124"/>
            <a:ext cx="775396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0DABF12-C9B9-0544-BD96-080E25CFA729}"/>
              </a:ext>
            </a:extLst>
          </p:cNvPr>
          <p:cNvGrpSpPr/>
          <p:nvPr userDrawn="1"/>
        </p:nvGrpSpPr>
        <p:grpSpPr>
          <a:xfrm>
            <a:off x="10698714" y="251884"/>
            <a:ext cx="1218143" cy="785171"/>
            <a:chOff x="9844088" y="250825"/>
            <a:chExt cx="2058987" cy="1327150"/>
          </a:xfrm>
        </p:grpSpPr>
        <p:sp>
          <p:nvSpPr>
            <p:cNvPr id="11" name="Freeform 1">
              <a:extLst>
                <a:ext uri="{FF2B5EF4-FFF2-40B4-BE49-F238E27FC236}">
                  <a16:creationId xmlns:a16="http://schemas.microsoft.com/office/drawing/2014/main" id="{B576BD1E-DCD1-0B47-B75D-D9ACD685986F}"/>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12" name="Freeform 2">
              <a:extLst>
                <a:ext uri="{FF2B5EF4-FFF2-40B4-BE49-F238E27FC236}">
                  <a16:creationId xmlns:a16="http://schemas.microsoft.com/office/drawing/2014/main" id="{8FBEBF2A-41D2-304B-A808-614D71D65D9A}"/>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3" name="Freeform 3">
              <a:extLst>
                <a:ext uri="{FF2B5EF4-FFF2-40B4-BE49-F238E27FC236}">
                  <a16:creationId xmlns:a16="http://schemas.microsoft.com/office/drawing/2014/main" id="{1532A19A-76E1-844A-A533-F6F516AB94FC}"/>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Tree>
    <p:extLst>
      <p:ext uri="{BB962C8B-B14F-4D97-AF65-F5344CB8AC3E}">
        <p14:creationId xmlns:p14="http://schemas.microsoft.com/office/powerpoint/2010/main" val="378143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Layout 04">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811D26-A1B2-2248-97A4-615DA8008183}"/>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5" name="Text Placeholder 2">
            <a:extLst>
              <a:ext uri="{FF2B5EF4-FFF2-40B4-BE49-F238E27FC236}">
                <a16:creationId xmlns:a16="http://schemas.microsoft.com/office/drawing/2014/main" id="{B1B9BF20-0A49-204E-B8FD-A2B5F423B898}"/>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27" name="Straight Connector 26">
            <a:extLst>
              <a:ext uri="{FF2B5EF4-FFF2-40B4-BE49-F238E27FC236}">
                <a16:creationId xmlns:a16="http://schemas.microsoft.com/office/drawing/2014/main" id="{05F7ED6B-23A9-6146-9800-9D3D2584E5FB}"/>
              </a:ext>
            </a:extLst>
          </p:cNvPr>
          <p:cNvCxnSpPr>
            <a:cxnSpLocks/>
          </p:cNvCxnSpPr>
          <p:nvPr userDrawn="1"/>
        </p:nvCxnSpPr>
        <p:spPr>
          <a:xfrm>
            <a:off x="338337" y="1150391"/>
            <a:ext cx="5561144"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979256FC-8351-C747-86DA-782194068E9C}"/>
              </a:ext>
            </a:extLst>
          </p:cNvPr>
          <p:cNvSpPr>
            <a:spLocks noGrp="1"/>
          </p:cNvSpPr>
          <p:nvPr>
            <p:ph type="title" hasCustomPrompt="1"/>
          </p:nvPr>
        </p:nvSpPr>
        <p:spPr>
          <a:xfrm>
            <a:off x="334433" y="568569"/>
            <a:ext cx="5565048"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DC4A8B5C-8DA8-3F47-A097-59E7E32E8F39}"/>
              </a:ext>
            </a:extLst>
          </p:cNvPr>
          <p:cNvSpPr/>
          <p:nvPr userDrawn="1"/>
        </p:nvSpPr>
        <p:spPr>
          <a:xfrm>
            <a:off x="3117205" y="3995523"/>
            <a:ext cx="2978795" cy="2090943"/>
          </a:xfrm>
          <a:prstGeom prst="rect">
            <a:avLst/>
          </a:prstGeom>
          <a:solidFill>
            <a:srgbClr val="1F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Picture Placeholder 12">
            <a:extLst>
              <a:ext uri="{FF2B5EF4-FFF2-40B4-BE49-F238E27FC236}">
                <a16:creationId xmlns:a16="http://schemas.microsoft.com/office/drawing/2014/main" id="{E9794004-4F5E-A24A-BF64-F4C441760830}"/>
              </a:ext>
            </a:extLst>
          </p:cNvPr>
          <p:cNvSpPr>
            <a:spLocks noGrp="1"/>
          </p:cNvSpPr>
          <p:nvPr>
            <p:ph type="pic" sz="quarter" idx="11" hasCustomPrompt="1"/>
          </p:nvPr>
        </p:nvSpPr>
        <p:spPr>
          <a:xfrm>
            <a:off x="6096001" y="254007"/>
            <a:ext cx="5831151" cy="3741509"/>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r>
              <a:rPr lang="en-GB"/>
              <a:t>Click to add picture</a:t>
            </a:r>
          </a:p>
        </p:txBody>
      </p:sp>
      <p:sp>
        <p:nvSpPr>
          <p:cNvPr id="14" name="Picture Placeholder 12">
            <a:extLst>
              <a:ext uri="{FF2B5EF4-FFF2-40B4-BE49-F238E27FC236}">
                <a16:creationId xmlns:a16="http://schemas.microsoft.com/office/drawing/2014/main" id="{03CEA0F3-C6E8-614C-B491-BC6BE3CBDDB1}"/>
              </a:ext>
            </a:extLst>
          </p:cNvPr>
          <p:cNvSpPr>
            <a:spLocks noGrp="1"/>
          </p:cNvSpPr>
          <p:nvPr>
            <p:ph type="pic" sz="quarter" idx="12" hasCustomPrompt="1"/>
          </p:nvPr>
        </p:nvSpPr>
        <p:spPr>
          <a:xfrm>
            <a:off x="230820" y="3995526"/>
            <a:ext cx="2886387" cy="2090943"/>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19" name="Text Placeholder 2">
            <a:extLst>
              <a:ext uri="{FF2B5EF4-FFF2-40B4-BE49-F238E27FC236}">
                <a16:creationId xmlns:a16="http://schemas.microsoft.com/office/drawing/2014/main" id="{53CCFE92-9B31-164C-BA37-AAF63D737609}"/>
              </a:ext>
            </a:extLst>
          </p:cNvPr>
          <p:cNvSpPr>
            <a:spLocks noGrp="1"/>
          </p:cNvSpPr>
          <p:nvPr>
            <p:ph type="body" sz="quarter" idx="18"/>
          </p:nvPr>
        </p:nvSpPr>
        <p:spPr>
          <a:xfrm>
            <a:off x="378793" y="1419525"/>
            <a:ext cx="5452863" cy="2373495"/>
          </a:xfrm>
          <a:prstGeom prst="rect">
            <a:avLst/>
          </a:prstGeom>
        </p:spPr>
        <p:txBody>
          <a:bodyPr lIns="0" tIns="0" rIns="0" bIns="0"/>
          <a:lstStyle>
            <a:lvl1pPr marL="0" indent="0">
              <a:buNone/>
              <a:defRPr sz="1400">
                <a:solidFill>
                  <a:srgbClr val="000000"/>
                </a:solidFill>
              </a:defRPr>
            </a:lvl1pPr>
          </a:lstStyle>
          <a:p>
            <a:pPr lvl="0"/>
            <a:r>
              <a:rPr lang="en-GB"/>
              <a:t>Click to edit Master text styles</a:t>
            </a:r>
          </a:p>
        </p:txBody>
      </p:sp>
      <p:sp>
        <p:nvSpPr>
          <p:cNvPr id="12" name="Text Placeholder 2">
            <a:extLst>
              <a:ext uri="{FF2B5EF4-FFF2-40B4-BE49-F238E27FC236}">
                <a16:creationId xmlns:a16="http://schemas.microsoft.com/office/drawing/2014/main" id="{9E553456-6353-D449-BABC-3AF23FA7C254}"/>
              </a:ext>
            </a:extLst>
          </p:cNvPr>
          <p:cNvSpPr>
            <a:spLocks noGrp="1"/>
          </p:cNvSpPr>
          <p:nvPr>
            <p:ph type="body" sz="quarter" idx="19"/>
          </p:nvPr>
        </p:nvSpPr>
        <p:spPr>
          <a:xfrm>
            <a:off x="3369570" y="4208930"/>
            <a:ext cx="2462085" cy="1675036"/>
          </a:xfrm>
          <a:prstGeom prst="rect">
            <a:avLst/>
          </a:prstGeom>
        </p:spPr>
        <p:txBody>
          <a:bodyPr lIns="0" tIns="0" rIns="0" bIns="0"/>
          <a:lstStyle>
            <a:lvl1pPr marL="0" indent="0">
              <a:buNone/>
              <a:defRPr sz="1400">
                <a:solidFill>
                  <a:srgbClr val="FFFFFF"/>
                </a:solidFill>
              </a:defRPr>
            </a:lvl1pPr>
          </a:lstStyle>
          <a:p>
            <a:pPr lvl="0"/>
            <a:r>
              <a:rPr lang="en-GB"/>
              <a:t>Click to edit Master text styles</a:t>
            </a:r>
          </a:p>
        </p:txBody>
      </p:sp>
      <p:sp>
        <p:nvSpPr>
          <p:cNvPr id="21" name="Rectangle 20">
            <a:extLst>
              <a:ext uri="{FF2B5EF4-FFF2-40B4-BE49-F238E27FC236}">
                <a16:creationId xmlns:a16="http://schemas.microsoft.com/office/drawing/2014/main" id="{8D4785EB-E145-FC43-954A-F331176906EC}"/>
              </a:ext>
            </a:extLst>
          </p:cNvPr>
          <p:cNvSpPr/>
          <p:nvPr userDrawn="1"/>
        </p:nvSpPr>
        <p:spPr>
          <a:xfrm>
            <a:off x="6099175" y="3995519"/>
            <a:ext cx="5831151" cy="2090947"/>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2" name="Text Placeholder 2">
            <a:extLst>
              <a:ext uri="{FF2B5EF4-FFF2-40B4-BE49-F238E27FC236}">
                <a16:creationId xmlns:a16="http://schemas.microsoft.com/office/drawing/2014/main" id="{6C907EA9-A49F-BD4D-8CAF-1316F3E10C9A}"/>
              </a:ext>
            </a:extLst>
          </p:cNvPr>
          <p:cNvSpPr>
            <a:spLocks noGrp="1"/>
          </p:cNvSpPr>
          <p:nvPr>
            <p:ph type="body" sz="quarter" idx="21"/>
          </p:nvPr>
        </p:nvSpPr>
        <p:spPr>
          <a:xfrm>
            <a:off x="6348364" y="4208930"/>
            <a:ext cx="5344445" cy="1675036"/>
          </a:xfrm>
          <a:prstGeom prst="rect">
            <a:avLst/>
          </a:prstGeom>
        </p:spPr>
        <p:txBody>
          <a:bodyPr lIns="0" tIns="0" rIns="0" bIns="0"/>
          <a:lstStyle>
            <a:lvl1pPr marL="0" indent="0">
              <a:buNone/>
              <a:defRPr sz="1400">
                <a:solidFill>
                  <a:srgbClr val="FFFFFF"/>
                </a:solidFill>
              </a:defRPr>
            </a:lvl1pPr>
          </a:lstStyle>
          <a:p>
            <a:pPr lvl="0"/>
            <a:r>
              <a:rPr lang="en-GB"/>
              <a:t>Click to edit Master text styles</a:t>
            </a:r>
          </a:p>
        </p:txBody>
      </p:sp>
      <p:sp>
        <p:nvSpPr>
          <p:cNvPr id="29" name="Footer Placeholder 1">
            <a:extLst>
              <a:ext uri="{FF2B5EF4-FFF2-40B4-BE49-F238E27FC236}">
                <a16:creationId xmlns:a16="http://schemas.microsoft.com/office/drawing/2014/main" id="{AE3410B4-92A4-134F-9D8B-4318ABD7B2FB}"/>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3" name="Date Placeholder 2">
            <a:extLst>
              <a:ext uri="{FF2B5EF4-FFF2-40B4-BE49-F238E27FC236}">
                <a16:creationId xmlns:a16="http://schemas.microsoft.com/office/drawing/2014/main" id="{41F817C4-1FA6-E545-BBD7-08167CD30F44}"/>
              </a:ext>
            </a:extLst>
          </p:cNvPr>
          <p:cNvSpPr>
            <a:spLocks noGrp="1"/>
          </p:cNvSpPr>
          <p:nvPr>
            <p:ph type="dt" sz="half" idx="23"/>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399739316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Layout 05">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7D43233-B8DE-5D43-ACB5-419874E350C4}"/>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4" name="Text Placeholder 2">
            <a:extLst>
              <a:ext uri="{FF2B5EF4-FFF2-40B4-BE49-F238E27FC236}">
                <a16:creationId xmlns:a16="http://schemas.microsoft.com/office/drawing/2014/main" id="{979E45FD-EADD-FA43-8412-E4D89C72C85C}"/>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25" name="Straight Connector 24">
            <a:extLst>
              <a:ext uri="{FF2B5EF4-FFF2-40B4-BE49-F238E27FC236}">
                <a16:creationId xmlns:a16="http://schemas.microsoft.com/office/drawing/2014/main" id="{995D09CA-75E4-2345-8577-AC9862393A2D}"/>
              </a:ext>
            </a:extLst>
          </p:cNvPr>
          <p:cNvCxnSpPr>
            <a:cxnSpLocks/>
          </p:cNvCxnSpPr>
          <p:nvPr userDrawn="1"/>
        </p:nvCxnSpPr>
        <p:spPr>
          <a:xfrm>
            <a:off x="338337" y="1150391"/>
            <a:ext cx="5561144"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03A507EE-F779-3E4C-B12D-ED0DF2C65C8B}"/>
              </a:ext>
            </a:extLst>
          </p:cNvPr>
          <p:cNvSpPr>
            <a:spLocks noGrp="1"/>
          </p:cNvSpPr>
          <p:nvPr>
            <p:ph type="title" hasCustomPrompt="1"/>
          </p:nvPr>
        </p:nvSpPr>
        <p:spPr>
          <a:xfrm>
            <a:off x="334433" y="568569"/>
            <a:ext cx="5565048"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DC4A8B5C-8DA8-3F47-A097-59E7E32E8F39}"/>
              </a:ext>
            </a:extLst>
          </p:cNvPr>
          <p:cNvSpPr/>
          <p:nvPr userDrawn="1"/>
        </p:nvSpPr>
        <p:spPr>
          <a:xfrm>
            <a:off x="3117205" y="3176585"/>
            <a:ext cx="2978795" cy="290988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Picture Placeholder 12">
            <a:extLst>
              <a:ext uri="{FF2B5EF4-FFF2-40B4-BE49-F238E27FC236}">
                <a16:creationId xmlns:a16="http://schemas.microsoft.com/office/drawing/2014/main" id="{E9794004-4F5E-A24A-BF64-F4C441760830}"/>
              </a:ext>
            </a:extLst>
          </p:cNvPr>
          <p:cNvSpPr>
            <a:spLocks noGrp="1"/>
          </p:cNvSpPr>
          <p:nvPr>
            <p:ph type="pic" sz="quarter" idx="11" hasCustomPrompt="1"/>
          </p:nvPr>
        </p:nvSpPr>
        <p:spPr>
          <a:xfrm>
            <a:off x="6096001" y="254007"/>
            <a:ext cx="5844209" cy="292258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r>
              <a:rPr lang="en-GB"/>
              <a:t>Click to add picture</a:t>
            </a:r>
          </a:p>
        </p:txBody>
      </p:sp>
      <p:sp>
        <p:nvSpPr>
          <p:cNvPr id="14" name="Picture Placeholder 12">
            <a:extLst>
              <a:ext uri="{FF2B5EF4-FFF2-40B4-BE49-F238E27FC236}">
                <a16:creationId xmlns:a16="http://schemas.microsoft.com/office/drawing/2014/main" id="{03CEA0F3-C6E8-614C-B491-BC6BE3CBDDB1}"/>
              </a:ext>
            </a:extLst>
          </p:cNvPr>
          <p:cNvSpPr>
            <a:spLocks noGrp="1"/>
          </p:cNvSpPr>
          <p:nvPr>
            <p:ph type="pic" sz="quarter" idx="12" hasCustomPrompt="1"/>
          </p:nvPr>
        </p:nvSpPr>
        <p:spPr>
          <a:xfrm>
            <a:off x="230820" y="3176589"/>
            <a:ext cx="2886387" cy="290988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19" name="Text Placeholder 2">
            <a:extLst>
              <a:ext uri="{FF2B5EF4-FFF2-40B4-BE49-F238E27FC236}">
                <a16:creationId xmlns:a16="http://schemas.microsoft.com/office/drawing/2014/main" id="{53CCFE92-9B31-164C-BA37-AAF63D737609}"/>
              </a:ext>
            </a:extLst>
          </p:cNvPr>
          <p:cNvSpPr>
            <a:spLocks noGrp="1"/>
          </p:cNvSpPr>
          <p:nvPr>
            <p:ph type="body" sz="quarter" idx="18"/>
          </p:nvPr>
        </p:nvSpPr>
        <p:spPr>
          <a:xfrm>
            <a:off x="378793" y="1419525"/>
            <a:ext cx="5452863" cy="1535707"/>
          </a:xfrm>
          <a:prstGeom prst="rect">
            <a:avLst/>
          </a:prstGeom>
        </p:spPr>
        <p:txBody>
          <a:bodyPr lIns="0" tIns="0" rIns="0" bIns="0"/>
          <a:lstStyle>
            <a:lvl1pPr marL="0" indent="0">
              <a:buNone/>
              <a:defRPr sz="1400">
                <a:solidFill>
                  <a:srgbClr val="000000"/>
                </a:solidFill>
              </a:defRPr>
            </a:lvl1pPr>
          </a:lstStyle>
          <a:p>
            <a:pPr lvl="0"/>
            <a:r>
              <a:rPr lang="en-GB"/>
              <a:t>Click to edit Master text styles</a:t>
            </a:r>
          </a:p>
        </p:txBody>
      </p:sp>
      <p:sp>
        <p:nvSpPr>
          <p:cNvPr id="12" name="Text Placeholder 2">
            <a:extLst>
              <a:ext uri="{FF2B5EF4-FFF2-40B4-BE49-F238E27FC236}">
                <a16:creationId xmlns:a16="http://schemas.microsoft.com/office/drawing/2014/main" id="{9E553456-6353-D449-BABC-3AF23FA7C254}"/>
              </a:ext>
            </a:extLst>
          </p:cNvPr>
          <p:cNvSpPr>
            <a:spLocks noGrp="1"/>
          </p:cNvSpPr>
          <p:nvPr>
            <p:ph type="body" sz="quarter" idx="19"/>
          </p:nvPr>
        </p:nvSpPr>
        <p:spPr>
          <a:xfrm>
            <a:off x="3369570" y="3433855"/>
            <a:ext cx="2462085" cy="2450111"/>
          </a:xfrm>
          <a:prstGeom prst="rect">
            <a:avLst/>
          </a:prstGeom>
        </p:spPr>
        <p:txBody>
          <a:bodyPr lIns="0" tIns="0" rIns="0" bIns="0"/>
          <a:lstStyle>
            <a:lvl1pPr marL="0" indent="0">
              <a:buNone/>
              <a:defRPr sz="1400">
                <a:solidFill>
                  <a:srgbClr val="FFFFFF"/>
                </a:solidFill>
              </a:defRPr>
            </a:lvl1pPr>
          </a:lstStyle>
          <a:p>
            <a:pPr lvl="0"/>
            <a:r>
              <a:rPr lang="en-GB"/>
              <a:t>Click to edit Master text styles</a:t>
            </a:r>
          </a:p>
        </p:txBody>
      </p:sp>
      <p:sp>
        <p:nvSpPr>
          <p:cNvPr id="10" name="Picture Placeholder 12">
            <a:extLst>
              <a:ext uri="{FF2B5EF4-FFF2-40B4-BE49-F238E27FC236}">
                <a16:creationId xmlns:a16="http://schemas.microsoft.com/office/drawing/2014/main" id="{0A62CE74-1A40-A44B-BBBE-E39187A17965}"/>
              </a:ext>
            </a:extLst>
          </p:cNvPr>
          <p:cNvSpPr>
            <a:spLocks noGrp="1"/>
          </p:cNvSpPr>
          <p:nvPr>
            <p:ph type="pic" sz="quarter" idx="20" hasCustomPrompt="1"/>
          </p:nvPr>
        </p:nvSpPr>
        <p:spPr>
          <a:xfrm>
            <a:off x="6096000" y="3176588"/>
            <a:ext cx="2897349" cy="2909880"/>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21" name="Rectangle 20">
            <a:extLst>
              <a:ext uri="{FF2B5EF4-FFF2-40B4-BE49-F238E27FC236}">
                <a16:creationId xmlns:a16="http://schemas.microsoft.com/office/drawing/2014/main" id="{8D4785EB-E145-FC43-954A-F331176906EC}"/>
              </a:ext>
            </a:extLst>
          </p:cNvPr>
          <p:cNvSpPr/>
          <p:nvPr userDrawn="1"/>
        </p:nvSpPr>
        <p:spPr>
          <a:xfrm>
            <a:off x="8978361" y="3176585"/>
            <a:ext cx="2961849" cy="2909881"/>
          </a:xfrm>
          <a:prstGeom prst="rect">
            <a:avLst/>
          </a:prstGeom>
          <a:solidFill>
            <a:srgbClr val="1F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2" name="Text Placeholder 2">
            <a:extLst>
              <a:ext uri="{FF2B5EF4-FFF2-40B4-BE49-F238E27FC236}">
                <a16:creationId xmlns:a16="http://schemas.microsoft.com/office/drawing/2014/main" id="{6C907EA9-A49F-BD4D-8CAF-1316F3E10C9A}"/>
              </a:ext>
            </a:extLst>
          </p:cNvPr>
          <p:cNvSpPr>
            <a:spLocks noGrp="1"/>
          </p:cNvSpPr>
          <p:nvPr>
            <p:ph type="body" sz="quarter" idx="21"/>
          </p:nvPr>
        </p:nvSpPr>
        <p:spPr>
          <a:xfrm>
            <a:off x="9230724" y="3433855"/>
            <a:ext cx="2462085" cy="2450111"/>
          </a:xfrm>
          <a:prstGeom prst="rect">
            <a:avLst/>
          </a:prstGeom>
        </p:spPr>
        <p:txBody>
          <a:bodyPr lIns="0" tIns="0" rIns="0" bIns="0"/>
          <a:lstStyle>
            <a:lvl1pPr marL="0" indent="0">
              <a:buNone/>
              <a:defRPr sz="1400">
                <a:solidFill>
                  <a:srgbClr val="FFFFFF"/>
                </a:solidFill>
              </a:defRPr>
            </a:lvl1pPr>
          </a:lstStyle>
          <a:p>
            <a:pPr lvl="0"/>
            <a:r>
              <a:rPr lang="en-GB"/>
              <a:t>Click to edit Master text styles</a:t>
            </a:r>
          </a:p>
        </p:txBody>
      </p:sp>
      <p:sp>
        <p:nvSpPr>
          <p:cNvPr id="27" name="Footer Placeholder 1">
            <a:extLst>
              <a:ext uri="{FF2B5EF4-FFF2-40B4-BE49-F238E27FC236}">
                <a16:creationId xmlns:a16="http://schemas.microsoft.com/office/drawing/2014/main" id="{E2C19E9C-4BC4-6942-990E-51CB0F212238}"/>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8" name="Date Placeholder 2">
            <a:extLst>
              <a:ext uri="{FF2B5EF4-FFF2-40B4-BE49-F238E27FC236}">
                <a16:creationId xmlns:a16="http://schemas.microsoft.com/office/drawing/2014/main" id="{5A464AA6-1B29-F94F-B8A6-0020FBF498EC}"/>
              </a:ext>
            </a:extLst>
          </p:cNvPr>
          <p:cNvSpPr>
            <a:spLocks noGrp="1"/>
          </p:cNvSpPr>
          <p:nvPr>
            <p:ph type="dt" sz="half" idx="23"/>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265994344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 name="组合 1"/>
          <p:cNvGrpSpPr/>
          <p:nvPr userDrawn="1"/>
        </p:nvGrpSpPr>
        <p:grpSpPr>
          <a:xfrm>
            <a:off x="0" y="5526636"/>
            <a:ext cx="12192000" cy="1331364"/>
            <a:chOff x="0" y="5834129"/>
            <a:chExt cx="9144000" cy="1331364"/>
          </a:xfrm>
        </p:grpSpPr>
        <p:sp>
          <p:nvSpPr>
            <p:cNvPr id="13" name="Retângulo 8"/>
            <p:cNvSpPr/>
            <p:nvPr userDrawn="1"/>
          </p:nvSpPr>
          <p:spPr>
            <a:xfrm>
              <a:off x="0" y="5834129"/>
              <a:ext cx="9144000" cy="303611"/>
            </a:xfrm>
            <a:prstGeom prst="rect">
              <a:avLst/>
            </a:prstGeom>
            <a:solidFill>
              <a:srgbClr val="0F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14" name="Retângulo 9"/>
            <p:cNvSpPr/>
            <p:nvPr userDrawn="1"/>
          </p:nvSpPr>
          <p:spPr>
            <a:xfrm>
              <a:off x="0" y="6101857"/>
              <a:ext cx="9144000" cy="1063636"/>
            </a:xfrm>
            <a:prstGeom prst="rect">
              <a:avLst/>
            </a:prstGeom>
            <a:solidFill>
              <a:srgbClr val="00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rgbClr val="0076BC"/>
                </a:solidFill>
              </a:endParaRPr>
            </a:p>
          </p:txBody>
        </p:sp>
      </p:grpSp>
      <p:sp>
        <p:nvSpPr>
          <p:cNvPr id="15" name="Text Placeholder 7"/>
          <p:cNvSpPr>
            <a:spLocks noGrp="1"/>
          </p:cNvSpPr>
          <p:nvPr>
            <p:ph type="body" sz="quarter" idx="13" hasCustomPrompt="1"/>
          </p:nvPr>
        </p:nvSpPr>
        <p:spPr>
          <a:xfrm>
            <a:off x="0" y="2348880"/>
            <a:ext cx="12192000" cy="864096"/>
          </a:xfrm>
          <a:prstGeom prst="rect">
            <a:avLst/>
          </a:prstGeom>
        </p:spPr>
        <p:txBody>
          <a:bodyPr wrap="none">
            <a:normAutofit/>
          </a:bodyPr>
          <a:lstStyle>
            <a:lvl1pPr marL="0" indent="0" algn="ctr">
              <a:spcBef>
                <a:spcPts val="0"/>
              </a:spcBef>
              <a:buNone/>
              <a:defRPr lang="en-GB" altLang="en-US" sz="4500" b="1" cap="none" baseline="0" noProof="0" dirty="0" smtClean="0">
                <a:solidFill>
                  <a:srgbClr val="2F5597"/>
                </a:solidFill>
                <a:latin typeface="Calibri" panose="020F0502020204030204" pitchFamily="34" charset="0"/>
                <a:ea typeface="+mj-ea"/>
                <a:cs typeface="Arial" panose="020B0604020202020204" pitchFamily="34" charset="0"/>
              </a:defRPr>
            </a:lvl1pPr>
          </a:lstStyle>
          <a:p>
            <a:pPr lvl="0"/>
            <a:r>
              <a:rPr lang="en-GB"/>
              <a:t>The EASA EU SAF Clearing House</a:t>
            </a:r>
          </a:p>
        </p:txBody>
      </p:sp>
      <p:sp>
        <p:nvSpPr>
          <p:cNvPr id="16" name="Text Placeholder 18"/>
          <p:cNvSpPr>
            <a:spLocks noGrp="1"/>
          </p:cNvSpPr>
          <p:nvPr>
            <p:ph type="body" sz="quarter" idx="14" hasCustomPrompt="1"/>
          </p:nvPr>
        </p:nvSpPr>
        <p:spPr>
          <a:xfrm>
            <a:off x="0" y="3645024"/>
            <a:ext cx="12192000" cy="523446"/>
          </a:xfrm>
          <a:prstGeom prst="rect">
            <a:avLst/>
          </a:prstGeom>
        </p:spPr>
        <p:txBody>
          <a:bodyPr wrap="none">
            <a:noAutofit/>
          </a:bodyPr>
          <a:lstStyle>
            <a:lvl1pPr marL="0" indent="0" algn="ctr" rtl="0" latinLnBrk="0">
              <a:buNone/>
              <a:defRPr lang="en-GB" sz="2800" b="1" kern="1200" dirty="0" smtClean="0">
                <a:solidFill>
                  <a:srgbClr val="7B7C7E"/>
                </a:solidFill>
                <a:latin typeface="Calibri" panose="020F0502020204030204" pitchFamily="34" charset="0"/>
                <a:ea typeface="+mn-ea"/>
                <a:cs typeface="Arial" panose="020B0604020202020204" pitchFamily="34" charset="0"/>
              </a:defRPr>
            </a:lvl1pPr>
            <a:lvl2pPr marL="457200" indent="0">
              <a:buNone/>
              <a:defRPr sz="1800" b="1">
                <a:latin typeface="Arial" panose="020B0604020202020204" pitchFamily="34" charset="0"/>
                <a:cs typeface="Arial" panose="020B0604020202020204" pitchFamily="34" charset="0"/>
              </a:defRPr>
            </a:lvl2pPr>
            <a:lvl3pPr marL="914400" indent="0">
              <a:buNone/>
              <a:defRPr sz="1800" b="1">
                <a:latin typeface="Arial" panose="020B0604020202020204" pitchFamily="34" charset="0"/>
                <a:cs typeface="Arial" panose="020B0604020202020204" pitchFamily="34" charset="0"/>
              </a:defRPr>
            </a:lvl3pPr>
            <a:lvl4pPr marL="1371600" indent="0">
              <a:buNone/>
              <a:defRPr sz="1800" b="1">
                <a:latin typeface="Arial" panose="020B0604020202020204" pitchFamily="34" charset="0"/>
                <a:cs typeface="Arial" panose="020B0604020202020204" pitchFamily="34" charset="0"/>
              </a:defRPr>
            </a:lvl4pPr>
            <a:lvl5pPr marL="1828800" indent="0">
              <a:buNone/>
              <a:defRPr sz="1800" b="1">
                <a:latin typeface="Arial" panose="020B0604020202020204" pitchFamily="34" charset="0"/>
                <a:cs typeface="Arial" panose="020B0604020202020204" pitchFamily="34" charset="0"/>
              </a:defRPr>
            </a:lvl5pPr>
          </a:lstStyle>
          <a:p>
            <a:r>
              <a:rPr lang="en-GB" err="1"/>
              <a:t>Dr.</a:t>
            </a:r>
            <a:r>
              <a:rPr lang="en-GB"/>
              <a:t> Stephen Dooley</a:t>
            </a:r>
          </a:p>
        </p:txBody>
      </p:sp>
      <p:sp>
        <p:nvSpPr>
          <p:cNvPr id="17" name="Text Placeholder 14"/>
          <p:cNvSpPr>
            <a:spLocks noGrp="1"/>
          </p:cNvSpPr>
          <p:nvPr>
            <p:ph type="body" sz="quarter" idx="15" hasCustomPrompt="1"/>
          </p:nvPr>
        </p:nvSpPr>
        <p:spPr>
          <a:xfrm>
            <a:off x="-3" y="4405572"/>
            <a:ext cx="12192003" cy="535596"/>
          </a:xfrm>
          <a:prstGeom prst="rect">
            <a:avLst/>
          </a:prstGeom>
        </p:spPr>
        <p:txBody>
          <a:bodyPr wrap="none">
            <a:normAutofit/>
          </a:bodyPr>
          <a:lstStyle>
            <a:lvl1pPr marL="0" indent="0" algn="ctr">
              <a:buNone/>
              <a:defRPr sz="2800" b="1" baseline="0">
                <a:solidFill>
                  <a:srgbClr val="7B7C7E"/>
                </a:solidFill>
                <a:latin typeface="Calibri" panose="020F0502020204030204" pitchFamily="34" charset="0"/>
                <a:cs typeface="Arial" panose="020B0604020202020204" pitchFamily="34" charset="0"/>
              </a:defRPr>
            </a:lvl1pPr>
            <a:lvl2pPr marL="457200" indent="0">
              <a:buNone/>
              <a:defRPr sz="1400">
                <a:solidFill>
                  <a:schemeClr val="accent3"/>
                </a:solidFill>
                <a:latin typeface="Arial" panose="020B0604020202020204" pitchFamily="34" charset="0"/>
                <a:cs typeface="Arial" panose="020B0604020202020204" pitchFamily="34" charset="0"/>
              </a:defRPr>
            </a:lvl2pPr>
            <a:lvl3pPr marL="914400" indent="0">
              <a:buNone/>
              <a:defRPr sz="1400">
                <a:solidFill>
                  <a:schemeClr val="accent3"/>
                </a:solidFill>
                <a:latin typeface="Arial" panose="020B0604020202020204" pitchFamily="34" charset="0"/>
                <a:cs typeface="Arial" panose="020B0604020202020204" pitchFamily="34" charset="0"/>
              </a:defRPr>
            </a:lvl3pPr>
            <a:lvl4pPr marL="1371600" indent="0">
              <a:buNone/>
              <a:defRPr sz="1400">
                <a:solidFill>
                  <a:schemeClr val="accent3"/>
                </a:solidFill>
                <a:latin typeface="Arial" panose="020B0604020202020204" pitchFamily="34" charset="0"/>
                <a:cs typeface="Arial" panose="020B0604020202020204" pitchFamily="34" charset="0"/>
              </a:defRPr>
            </a:lvl4pPr>
            <a:lvl5pPr marL="1828800" indent="0">
              <a:buNone/>
              <a:defRPr sz="1400">
                <a:solidFill>
                  <a:schemeClr val="accent3"/>
                </a:solidFill>
                <a:latin typeface="Arial" panose="020B0604020202020204" pitchFamily="34" charset="0"/>
                <a:cs typeface="Arial" panose="020B0604020202020204" pitchFamily="34" charset="0"/>
              </a:defRPr>
            </a:lvl5pPr>
          </a:lstStyle>
          <a:p>
            <a:pPr lvl="0"/>
            <a:r>
              <a:rPr lang="en-GB"/>
              <a:t>Launch of UK SAF Clearing House</a:t>
            </a:r>
          </a:p>
          <a:p>
            <a:pPr lvl="0"/>
            <a:r>
              <a:rPr lang="en-GB"/>
              <a:t>29/11/23</a:t>
            </a:r>
          </a:p>
        </p:txBody>
      </p:sp>
    </p:spTree>
    <p:extLst>
      <p:ext uri="{BB962C8B-B14F-4D97-AF65-F5344CB8AC3E}">
        <p14:creationId xmlns:p14="http://schemas.microsoft.com/office/powerpoint/2010/main" val="960883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1C7FB43-B102-8BC1-3A1F-C79D36C573A6}"/>
              </a:ext>
            </a:extLst>
          </p:cNvPr>
          <p:cNvGrpSpPr/>
          <p:nvPr userDrawn="1"/>
        </p:nvGrpSpPr>
        <p:grpSpPr>
          <a:xfrm>
            <a:off x="0" y="0"/>
            <a:ext cx="12194133" cy="6859200"/>
            <a:chOff x="0" y="0"/>
            <a:chExt cx="12194133" cy="6859200"/>
          </a:xfrm>
        </p:grpSpPr>
        <p:pic>
          <p:nvPicPr>
            <p:cNvPr id="9" name="Picture 8">
              <a:extLst>
                <a:ext uri="{FF2B5EF4-FFF2-40B4-BE49-F238E27FC236}">
                  <a16:creationId xmlns:a16="http://schemas.microsoft.com/office/drawing/2014/main" id="{2E55D170-C99F-F942-819F-8995ED25CE19}"/>
                </a:ext>
              </a:extLst>
            </p:cNvPr>
            <p:cNvPicPr>
              <a:picLocks noChangeAspect="1"/>
            </p:cNvPicPr>
            <p:nvPr userDrawn="1"/>
          </p:nvPicPr>
          <p:blipFill>
            <a:blip r:embed="rId2">
              <a:extLst>
                <a:ext uri="{28A0092B-C50C-407E-A947-70E740481C1C}">
                  <a14:useLocalDpi xmlns:a14="http://schemas.microsoft.com/office/drawing/2010/main" val="0"/>
                </a:ext>
              </a:extLst>
            </a:blip>
            <a:srcRect t="7834" b="7834"/>
            <a:stretch/>
          </p:blipFill>
          <p:spPr>
            <a:xfrm>
              <a:off x="0" y="0"/>
              <a:ext cx="12194133" cy="6859200"/>
            </a:xfrm>
            <a:prstGeom prst="rect">
              <a:avLst/>
            </a:prstGeom>
            <a:solidFill>
              <a:srgbClr val="009BDF"/>
            </a:solidFill>
          </p:spPr>
        </p:pic>
        <p:sp>
          <p:nvSpPr>
            <p:cNvPr id="15" name="Rectangle 14">
              <a:extLst>
                <a:ext uri="{FF2B5EF4-FFF2-40B4-BE49-F238E27FC236}">
                  <a16:creationId xmlns:a16="http://schemas.microsoft.com/office/drawing/2014/main" id="{D655DA11-D8DE-94A3-4EB3-833E9B2F0F80}"/>
                </a:ext>
              </a:extLst>
            </p:cNvPr>
            <p:cNvSpPr/>
            <p:nvPr userDrawn="1"/>
          </p:nvSpPr>
          <p:spPr>
            <a:xfrm>
              <a:off x="0" y="0"/>
              <a:ext cx="12192000" cy="6858000"/>
            </a:xfrm>
            <a:prstGeom prst="rect">
              <a:avLst/>
            </a:prstGeom>
            <a:solidFill>
              <a:srgbClr val="009BDF">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B0DABF12-C9B9-0544-BD96-080E25CFA729}"/>
              </a:ext>
            </a:extLst>
          </p:cNvPr>
          <p:cNvGrpSpPr/>
          <p:nvPr userDrawn="1"/>
        </p:nvGrpSpPr>
        <p:grpSpPr>
          <a:xfrm>
            <a:off x="10698714" y="251884"/>
            <a:ext cx="1218143" cy="785171"/>
            <a:chOff x="9844088" y="250825"/>
            <a:chExt cx="2058987" cy="1327150"/>
          </a:xfrm>
        </p:grpSpPr>
        <p:sp>
          <p:nvSpPr>
            <p:cNvPr id="11" name="Freeform 1">
              <a:extLst>
                <a:ext uri="{FF2B5EF4-FFF2-40B4-BE49-F238E27FC236}">
                  <a16:creationId xmlns:a16="http://schemas.microsoft.com/office/drawing/2014/main" id="{B576BD1E-DCD1-0B47-B75D-D9ACD685986F}"/>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12" name="Freeform 2">
              <a:extLst>
                <a:ext uri="{FF2B5EF4-FFF2-40B4-BE49-F238E27FC236}">
                  <a16:creationId xmlns:a16="http://schemas.microsoft.com/office/drawing/2014/main" id="{8FBEBF2A-41D2-304B-A808-614D71D65D9A}"/>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3" name="Freeform 3">
              <a:extLst>
                <a:ext uri="{FF2B5EF4-FFF2-40B4-BE49-F238E27FC236}">
                  <a16:creationId xmlns:a16="http://schemas.microsoft.com/office/drawing/2014/main" id="{1532A19A-76E1-844A-A533-F6F516AB94FC}"/>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
        <p:nvSpPr>
          <p:cNvPr id="17" name="Rectangle 16">
            <a:extLst>
              <a:ext uri="{FF2B5EF4-FFF2-40B4-BE49-F238E27FC236}">
                <a16:creationId xmlns:a16="http://schemas.microsoft.com/office/drawing/2014/main" id="{00AE4CF8-A7BA-574C-A9E6-1166BBF850FE}"/>
              </a:ext>
            </a:extLst>
          </p:cNvPr>
          <p:cNvSpPr/>
          <p:nvPr userDrawn="1"/>
        </p:nvSpPr>
        <p:spPr>
          <a:xfrm>
            <a:off x="-2132" y="3435641"/>
            <a:ext cx="12192000" cy="3092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itle 1">
            <a:extLst>
              <a:ext uri="{FF2B5EF4-FFF2-40B4-BE49-F238E27FC236}">
                <a16:creationId xmlns:a16="http://schemas.microsoft.com/office/drawing/2014/main" id="{893B77F7-715C-B11E-7874-B5422E8FC832}"/>
              </a:ext>
            </a:extLst>
          </p:cNvPr>
          <p:cNvSpPr>
            <a:spLocks noGrp="1"/>
          </p:cNvSpPr>
          <p:nvPr>
            <p:ph type="title" hasCustomPrompt="1"/>
          </p:nvPr>
        </p:nvSpPr>
        <p:spPr>
          <a:xfrm>
            <a:off x="223293" y="3486801"/>
            <a:ext cx="7756081" cy="704846"/>
          </a:xfrm>
          <a:prstGeom prst="rect">
            <a:avLst/>
          </a:prstGeom>
        </p:spPr>
        <p:txBody>
          <a:bodyPr anchor="b" anchorCtr="0"/>
          <a:lstStyle>
            <a:lvl1pPr marL="0" indent="0">
              <a:tabLst>
                <a:tab pos="6925387" algn="l"/>
              </a:tabLst>
              <a:defRPr sz="4000" b="0">
                <a:solidFill>
                  <a:schemeClr val="bg1"/>
                </a:solidFill>
              </a:defRPr>
            </a:lvl1pPr>
          </a:lstStyle>
          <a:p>
            <a:r>
              <a:rPr lang="en-US"/>
              <a:t>CLICK TO EDIT MASTER TITLE</a:t>
            </a:r>
          </a:p>
        </p:txBody>
      </p:sp>
      <p:sp>
        <p:nvSpPr>
          <p:cNvPr id="19" name="Text Placeholder 2">
            <a:extLst>
              <a:ext uri="{FF2B5EF4-FFF2-40B4-BE49-F238E27FC236}">
                <a16:creationId xmlns:a16="http://schemas.microsoft.com/office/drawing/2014/main" id="{354B09D3-61BF-CF3A-B835-5DDA99F09183}"/>
              </a:ext>
            </a:extLst>
          </p:cNvPr>
          <p:cNvSpPr>
            <a:spLocks noGrp="1"/>
          </p:cNvSpPr>
          <p:nvPr>
            <p:ph type="body" sz="quarter" idx="11" hasCustomPrompt="1"/>
          </p:nvPr>
        </p:nvSpPr>
        <p:spPr>
          <a:xfrm>
            <a:off x="223293" y="5176932"/>
            <a:ext cx="7755023" cy="623888"/>
          </a:xfrm>
          <a:prstGeom prst="rect">
            <a:avLst/>
          </a:prstGeom>
        </p:spPr>
        <p:txBody>
          <a:bodyPr/>
          <a:lstStyle>
            <a:lvl1pPr>
              <a:buNone/>
              <a:defRPr sz="2400">
                <a:solidFill>
                  <a:schemeClr val="bg2"/>
                </a:solidFill>
              </a:defRPr>
            </a:lvl1pPr>
          </a:lstStyle>
          <a:p>
            <a:r>
              <a:rPr lang="en-US" sz="2800" b="0"/>
              <a:t>Click to edit date</a:t>
            </a:r>
          </a:p>
        </p:txBody>
      </p:sp>
      <p:sp>
        <p:nvSpPr>
          <p:cNvPr id="20" name="Text Placeholder 2">
            <a:extLst>
              <a:ext uri="{FF2B5EF4-FFF2-40B4-BE49-F238E27FC236}">
                <a16:creationId xmlns:a16="http://schemas.microsoft.com/office/drawing/2014/main" id="{29527C2D-69F8-DF01-BE85-08FC8ED7968C}"/>
              </a:ext>
            </a:extLst>
          </p:cNvPr>
          <p:cNvSpPr>
            <a:spLocks noGrp="1"/>
          </p:cNvSpPr>
          <p:nvPr>
            <p:ph type="body" sz="quarter" idx="12" hasCustomPrompt="1"/>
          </p:nvPr>
        </p:nvSpPr>
        <p:spPr>
          <a:xfrm>
            <a:off x="224352" y="4220029"/>
            <a:ext cx="7755023" cy="578585"/>
          </a:xfrm>
          <a:prstGeom prst="rect">
            <a:avLst/>
          </a:prstGeom>
        </p:spPr>
        <p:txBody>
          <a:bodyPr/>
          <a:lstStyle>
            <a:lvl1pPr marL="0" indent="0">
              <a:buFont typeface="Arial" panose="020B0604020202020204" pitchFamily="34" charset="0"/>
              <a:buNone/>
              <a:defRPr sz="4000">
                <a:solidFill>
                  <a:schemeClr val="bg2"/>
                </a:solidFill>
              </a:defRPr>
            </a:lvl1pPr>
          </a:lstStyle>
          <a:p>
            <a:pPr lvl="0"/>
            <a:r>
              <a:rPr lang="en-US"/>
              <a:t>CLICK TO EDIT SUBTITLE</a:t>
            </a:r>
          </a:p>
        </p:txBody>
      </p:sp>
      <p:cxnSp>
        <p:nvCxnSpPr>
          <p:cNvPr id="21" name="Straight Connector 20">
            <a:extLst>
              <a:ext uri="{FF2B5EF4-FFF2-40B4-BE49-F238E27FC236}">
                <a16:creationId xmlns:a16="http://schemas.microsoft.com/office/drawing/2014/main" id="{BD8FD1C3-AF1E-AD70-1304-C8C1879F0003}"/>
              </a:ext>
            </a:extLst>
          </p:cNvPr>
          <p:cNvCxnSpPr>
            <a:cxnSpLocks/>
          </p:cNvCxnSpPr>
          <p:nvPr userDrawn="1"/>
        </p:nvCxnSpPr>
        <p:spPr>
          <a:xfrm>
            <a:off x="224352" y="4987772"/>
            <a:ext cx="775396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78482B2-3F42-C89A-51C4-8EDDCCB2FDF0}"/>
              </a:ext>
            </a:extLst>
          </p:cNvPr>
          <p:cNvGrpSpPr/>
          <p:nvPr userDrawn="1"/>
        </p:nvGrpSpPr>
        <p:grpSpPr>
          <a:xfrm>
            <a:off x="10696581" y="251884"/>
            <a:ext cx="1218143" cy="785171"/>
            <a:chOff x="9844088" y="250825"/>
            <a:chExt cx="2058987" cy="1327150"/>
          </a:xfrm>
        </p:grpSpPr>
        <p:sp>
          <p:nvSpPr>
            <p:cNvPr id="23" name="Freeform 1">
              <a:extLst>
                <a:ext uri="{FF2B5EF4-FFF2-40B4-BE49-F238E27FC236}">
                  <a16:creationId xmlns:a16="http://schemas.microsoft.com/office/drawing/2014/main" id="{D458D1A6-E5D4-BD43-4A84-A4EA7CF69292}"/>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24" name="Freeform 2">
              <a:extLst>
                <a:ext uri="{FF2B5EF4-FFF2-40B4-BE49-F238E27FC236}">
                  <a16:creationId xmlns:a16="http://schemas.microsoft.com/office/drawing/2014/main" id="{7B8B2A1B-A297-4153-BA56-4F78EE02D603}"/>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25" name="Freeform 3">
              <a:extLst>
                <a:ext uri="{FF2B5EF4-FFF2-40B4-BE49-F238E27FC236}">
                  <a16:creationId xmlns:a16="http://schemas.microsoft.com/office/drawing/2014/main" id="{B7164C23-952C-43FA-62A0-7C75E55BA5A4}"/>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Tree>
    <p:extLst>
      <p:ext uri="{BB962C8B-B14F-4D97-AF65-F5344CB8AC3E}">
        <p14:creationId xmlns:p14="http://schemas.microsoft.com/office/powerpoint/2010/main" val="3665553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tx2"/>
        </a:solidFill>
        <a:effectLst/>
      </p:bgPr>
    </p:bg>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EA1BC91F-10A2-7B4F-B8D5-EB9E3C4A5E49}"/>
              </a:ext>
            </a:extLst>
          </p:cNvPr>
          <p:cNvSpPr>
            <a:spLocks noGrp="1"/>
          </p:cNvSpPr>
          <p:nvPr>
            <p:ph type="title" hasCustomPrompt="1"/>
          </p:nvPr>
        </p:nvSpPr>
        <p:spPr>
          <a:xfrm>
            <a:off x="2028590" y="1945296"/>
            <a:ext cx="3730188" cy="1160745"/>
          </a:xfrm>
          <a:prstGeom prst="rect">
            <a:avLst/>
          </a:prstGeom>
        </p:spPr>
        <p:txBody>
          <a:bodyPr anchor="b"/>
          <a:lstStyle>
            <a:lvl1pPr marL="0" indent="0">
              <a:tabLst>
                <a:tab pos="6925387" algn="l"/>
              </a:tabLst>
              <a:defRPr sz="2800" b="0">
                <a:solidFill>
                  <a:schemeClr val="bg1"/>
                </a:solidFill>
              </a:defRPr>
            </a:lvl1pPr>
          </a:lstStyle>
          <a:p>
            <a:r>
              <a:rPr lang="en-US"/>
              <a:t>CLICK TO EDIT MASTER TITLE</a:t>
            </a:r>
          </a:p>
        </p:txBody>
      </p:sp>
      <p:sp>
        <p:nvSpPr>
          <p:cNvPr id="4" name="Text Placeholder 2">
            <a:extLst>
              <a:ext uri="{FF2B5EF4-FFF2-40B4-BE49-F238E27FC236}">
                <a16:creationId xmlns:a16="http://schemas.microsoft.com/office/drawing/2014/main" id="{955D3021-2263-A649-90D2-4F6EB3539832}"/>
              </a:ext>
            </a:extLst>
          </p:cNvPr>
          <p:cNvSpPr>
            <a:spLocks noGrp="1"/>
          </p:cNvSpPr>
          <p:nvPr>
            <p:ph type="body" sz="quarter" idx="10" hasCustomPrompt="1"/>
          </p:nvPr>
        </p:nvSpPr>
        <p:spPr>
          <a:xfrm>
            <a:off x="225426" y="3434878"/>
            <a:ext cx="5533351" cy="2189636"/>
          </a:xfrm>
          <a:prstGeom prst="rect">
            <a:avLst/>
          </a:prstGeom>
        </p:spPr>
        <p:txBody>
          <a:bodyPr/>
          <a:lstStyle>
            <a:lvl1pPr>
              <a:buNone/>
              <a:defRPr sz="2400">
                <a:solidFill>
                  <a:schemeClr val="bg1"/>
                </a:solidFill>
              </a:defRPr>
            </a:lvl1pPr>
          </a:lstStyle>
          <a:p>
            <a:r>
              <a:rPr lang="en-US" sz="2800" b="0"/>
              <a:t>Click to edit subtitle</a:t>
            </a:r>
          </a:p>
        </p:txBody>
      </p:sp>
      <p:cxnSp>
        <p:nvCxnSpPr>
          <p:cNvPr id="5" name="Straight Connector 4">
            <a:extLst>
              <a:ext uri="{FF2B5EF4-FFF2-40B4-BE49-F238E27FC236}">
                <a16:creationId xmlns:a16="http://schemas.microsoft.com/office/drawing/2014/main" id="{29266094-2ADC-9D40-9D8D-3E0B74F860B1}"/>
              </a:ext>
            </a:extLst>
          </p:cNvPr>
          <p:cNvCxnSpPr>
            <a:cxnSpLocks/>
          </p:cNvCxnSpPr>
          <p:nvPr userDrawn="1"/>
        </p:nvCxnSpPr>
        <p:spPr>
          <a:xfrm>
            <a:off x="173477" y="3268526"/>
            <a:ext cx="55853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A blue and black logo&#10;&#10;AI-generated content may be incorrect.">
            <a:extLst>
              <a:ext uri="{FF2B5EF4-FFF2-40B4-BE49-F238E27FC236}">
                <a16:creationId xmlns:a16="http://schemas.microsoft.com/office/drawing/2014/main" id="{F185A58A-6DE7-FF84-A117-091EE4D576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4262" y="6022118"/>
            <a:ext cx="1783070" cy="600741"/>
          </a:xfrm>
          <a:prstGeom prst="rect">
            <a:avLst/>
          </a:prstGeom>
          <a:ln>
            <a:noFill/>
          </a:ln>
        </p:spPr>
      </p:pic>
      <p:grpSp>
        <p:nvGrpSpPr>
          <p:cNvPr id="15" name="Group 14">
            <a:extLst>
              <a:ext uri="{FF2B5EF4-FFF2-40B4-BE49-F238E27FC236}">
                <a16:creationId xmlns:a16="http://schemas.microsoft.com/office/drawing/2014/main" id="{072349F8-354B-D6C6-EE9A-F8438FA8EE38}"/>
              </a:ext>
            </a:extLst>
          </p:cNvPr>
          <p:cNvGrpSpPr/>
          <p:nvPr userDrawn="1"/>
        </p:nvGrpSpPr>
        <p:grpSpPr>
          <a:xfrm>
            <a:off x="10696581" y="251884"/>
            <a:ext cx="1218143" cy="785171"/>
            <a:chOff x="9844088" y="250825"/>
            <a:chExt cx="2058987" cy="1327150"/>
          </a:xfrm>
        </p:grpSpPr>
        <p:sp>
          <p:nvSpPr>
            <p:cNvPr id="16" name="Freeform 1">
              <a:extLst>
                <a:ext uri="{FF2B5EF4-FFF2-40B4-BE49-F238E27FC236}">
                  <a16:creationId xmlns:a16="http://schemas.microsoft.com/office/drawing/2014/main" id="{31CB4D22-46CC-847B-7F55-EEFE50F4BB63}"/>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17" name="Freeform 2">
              <a:extLst>
                <a:ext uri="{FF2B5EF4-FFF2-40B4-BE49-F238E27FC236}">
                  <a16:creationId xmlns:a16="http://schemas.microsoft.com/office/drawing/2014/main" id="{88CB3304-5B2B-C438-F106-DEEE12DE659D}"/>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8" name="Freeform 3">
              <a:extLst>
                <a:ext uri="{FF2B5EF4-FFF2-40B4-BE49-F238E27FC236}">
                  <a16:creationId xmlns:a16="http://schemas.microsoft.com/office/drawing/2014/main" id="{979A0C23-DA3C-465F-687B-C0B6102063B1}"/>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pic>
        <p:nvPicPr>
          <p:cNvPr id="8" name="Picture 7" descr="A blue building with columns and a flag&#10;&#10;AI-generated content may be incorrect.">
            <a:extLst>
              <a:ext uri="{FF2B5EF4-FFF2-40B4-BE49-F238E27FC236}">
                <a16:creationId xmlns:a16="http://schemas.microsoft.com/office/drawing/2014/main" id="{66697FE1-5120-D171-42E7-17924D4005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25426" y="1574939"/>
            <a:ext cx="1669277" cy="1669277"/>
          </a:xfrm>
          <a:prstGeom prst="rect">
            <a:avLst/>
          </a:prstGeom>
        </p:spPr>
      </p:pic>
    </p:spTree>
    <p:extLst>
      <p:ext uri="{BB962C8B-B14F-4D97-AF65-F5344CB8AC3E}">
        <p14:creationId xmlns:p14="http://schemas.microsoft.com/office/powerpoint/2010/main" val="3867183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5036E5-95C2-74F3-BFDD-45FA15A68C3C}"/>
              </a:ext>
            </a:extLst>
          </p:cNvPr>
          <p:cNvSpPr>
            <a:spLocks noGrp="1"/>
          </p:cNvSpPr>
          <p:nvPr>
            <p:ph type="body" sz="quarter" idx="10"/>
          </p:nvPr>
        </p:nvSpPr>
        <p:spPr>
          <a:xfrm>
            <a:off x="735110" y="639884"/>
            <a:ext cx="9722269" cy="325020"/>
          </a:xfrm>
          <a:prstGeom prst="rect">
            <a:avLst/>
          </a:prstGeom>
        </p:spPr>
        <p:txBody>
          <a:bodyPr/>
          <a:lstStyle>
            <a:lvl1pPr marL="0" indent="0">
              <a:buNone/>
              <a:defRPr sz="1599">
                <a:solidFill>
                  <a:schemeClr val="bg2">
                    <a:lumMod val="25000"/>
                  </a:schemeClr>
                </a:solidFill>
                <a:latin typeface="Abadi Extra Light" panose="020B0204020104020204" pitchFamily="34" charset="0"/>
              </a:defRPr>
            </a:lvl1pPr>
            <a:lvl2pPr>
              <a:defRPr sz="1599">
                <a:solidFill>
                  <a:schemeClr val="bg2">
                    <a:lumMod val="25000"/>
                  </a:schemeClr>
                </a:solidFill>
                <a:latin typeface="Abadi Extra Light" panose="020B0204020104020204" pitchFamily="34" charset="0"/>
              </a:defRPr>
            </a:lvl2pPr>
            <a:lvl3pPr>
              <a:defRPr sz="1599">
                <a:solidFill>
                  <a:schemeClr val="bg2">
                    <a:lumMod val="25000"/>
                  </a:schemeClr>
                </a:solidFill>
                <a:latin typeface="Abadi Extra Light" panose="020B0204020104020204" pitchFamily="34" charset="0"/>
              </a:defRPr>
            </a:lvl3pPr>
            <a:lvl4pPr>
              <a:defRPr sz="1599">
                <a:solidFill>
                  <a:schemeClr val="bg2">
                    <a:lumMod val="25000"/>
                  </a:schemeClr>
                </a:solidFill>
                <a:latin typeface="Abadi Extra Light" panose="020B0204020104020204" pitchFamily="34" charset="0"/>
              </a:defRPr>
            </a:lvl4pPr>
            <a:lvl5pPr>
              <a:defRPr sz="1599">
                <a:solidFill>
                  <a:schemeClr val="bg2">
                    <a:lumMod val="25000"/>
                  </a:schemeClr>
                </a:solidFill>
                <a:latin typeface="Abadi Extra Light" panose="020B0204020104020204" pitchFamily="34" charset="0"/>
              </a:defRPr>
            </a:lvl5pPr>
          </a:lstStyle>
          <a:p>
            <a:pPr lvl="0"/>
            <a:r>
              <a:rPr lang="en-US"/>
              <a:t>Click to edit Master text styles</a:t>
            </a:r>
          </a:p>
        </p:txBody>
      </p:sp>
      <p:sp>
        <p:nvSpPr>
          <p:cNvPr id="2" name="Rectangle 1">
            <a:extLst>
              <a:ext uri="{FF2B5EF4-FFF2-40B4-BE49-F238E27FC236}">
                <a16:creationId xmlns:a16="http://schemas.microsoft.com/office/drawing/2014/main" id="{239AF11F-A02C-8351-8B93-E6E281717509}"/>
              </a:ext>
            </a:extLst>
          </p:cNvPr>
          <p:cNvSpPr/>
          <p:nvPr userDrawn="1"/>
        </p:nvSpPr>
        <p:spPr>
          <a:xfrm>
            <a:off x="0" y="1"/>
            <a:ext cx="704629" cy="117437"/>
          </a:xfrm>
          <a:prstGeom prst="rect">
            <a:avLst/>
          </a:prstGeom>
          <a:solidFill>
            <a:srgbClr val="5990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 name="Title Placeholder 46">
            <a:extLst>
              <a:ext uri="{FF2B5EF4-FFF2-40B4-BE49-F238E27FC236}">
                <a16:creationId xmlns:a16="http://schemas.microsoft.com/office/drawing/2014/main" id="{D0BC0123-8AEB-314B-60FB-3258BBFF8BAE}"/>
              </a:ext>
            </a:extLst>
          </p:cNvPr>
          <p:cNvSpPr>
            <a:spLocks noGrp="1"/>
          </p:cNvSpPr>
          <p:nvPr>
            <p:ph type="title"/>
          </p:nvPr>
        </p:nvSpPr>
        <p:spPr>
          <a:xfrm>
            <a:off x="704629" y="192930"/>
            <a:ext cx="9752751" cy="468702"/>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4">
            <a:extLst>
              <a:ext uri="{FF2B5EF4-FFF2-40B4-BE49-F238E27FC236}">
                <a16:creationId xmlns:a16="http://schemas.microsoft.com/office/drawing/2014/main" id="{037F37CB-0AB0-F4FA-7080-D3C9F8FAB890}"/>
              </a:ext>
            </a:extLst>
          </p:cNvPr>
          <p:cNvSpPr>
            <a:spLocks noGrp="1"/>
          </p:cNvSpPr>
          <p:nvPr>
            <p:ph type="body" sz="quarter" idx="11"/>
          </p:nvPr>
        </p:nvSpPr>
        <p:spPr>
          <a:xfrm>
            <a:off x="726643" y="1457722"/>
            <a:ext cx="9722269" cy="325020"/>
          </a:xfrm>
          <a:prstGeom prst="rect">
            <a:avLst/>
          </a:prstGeom>
        </p:spPr>
        <p:txBody>
          <a:bodyPr/>
          <a:lstStyle>
            <a:lvl1pPr marL="0" indent="0">
              <a:buNone/>
              <a:defRPr sz="1599" b="1">
                <a:solidFill>
                  <a:schemeClr val="bg2">
                    <a:lumMod val="25000"/>
                  </a:schemeClr>
                </a:solidFill>
                <a:latin typeface="Abadi Extra Light" panose="020B0204020104020204" pitchFamily="34" charset="0"/>
              </a:defRPr>
            </a:lvl1pPr>
            <a:lvl2pPr>
              <a:defRPr sz="1599">
                <a:solidFill>
                  <a:schemeClr val="bg2">
                    <a:lumMod val="25000"/>
                  </a:schemeClr>
                </a:solidFill>
                <a:latin typeface="Abadi Extra Light" panose="020B0204020104020204" pitchFamily="34" charset="0"/>
              </a:defRPr>
            </a:lvl2pPr>
            <a:lvl3pPr>
              <a:defRPr sz="1599">
                <a:solidFill>
                  <a:schemeClr val="bg2">
                    <a:lumMod val="25000"/>
                  </a:schemeClr>
                </a:solidFill>
                <a:latin typeface="Abadi Extra Light" panose="020B0204020104020204" pitchFamily="34" charset="0"/>
              </a:defRPr>
            </a:lvl3pPr>
            <a:lvl4pPr>
              <a:defRPr sz="1599">
                <a:solidFill>
                  <a:schemeClr val="bg2">
                    <a:lumMod val="25000"/>
                  </a:schemeClr>
                </a:solidFill>
                <a:latin typeface="Abadi Extra Light" panose="020B0204020104020204" pitchFamily="34" charset="0"/>
              </a:defRPr>
            </a:lvl4pPr>
            <a:lvl5pPr>
              <a:defRPr sz="1599">
                <a:solidFill>
                  <a:schemeClr val="bg2">
                    <a:lumMod val="25000"/>
                  </a:schemeClr>
                </a:solidFill>
                <a:latin typeface="Abadi Extra Light" panose="020B0204020104020204" pitchFamily="34" charset="0"/>
              </a:defRPr>
            </a:lvl5pPr>
          </a:lstStyle>
          <a:p>
            <a:pPr lvl="0"/>
            <a:r>
              <a:rPr lang="en-US"/>
              <a:t>Click to edit Master text styles</a:t>
            </a:r>
          </a:p>
        </p:txBody>
      </p:sp>
    </p:spTree>
    <p:extLst>
      <p:ext uri="{BB962C8B-B14F-4D97-AF65-F5344CB8AC3E}">
        <p14:creationId xmlns:p14="http://schemas.microsoft.com/office/powerpoint/2010/main" val="3009947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B78B53F-1605-3F11-8748-DC4DA8042A66}"/>
              </a:ext>
            </a:extLst>
          </p:cNvPr>
          <p:cNvCxnSpPr>
            <a:cxnSpLocks/>
          </p:cNvCxnSpPr>
          <p:nvPr userDrawn="1"/>
        </p:nvCxnSpPr>
        <p:spPr>
          <a:xfrm>
            <a:off x="821269" y="1748885"/>
            <a:ext cx="1775883" cy="0"/>
          </a:xfrm>
          <a:prstGeom prst="line">
            <a:avLst/>
          </a:prstGeom>
          <a:ln w="12700">
            <a:solidFill>
              <a:srgbClr val="31513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6C3BB8E-5675-4D6D-BE0A-F0589879271E}"/>
              </a:ext>
            </a:extLst>
          </p:cNvPr>
          <p:cNvSpPr/>
          <p:nvPr userDrawn="1"/>
        </p:nvSpPr>
        <p:spPr>
          <a:xfrm>
            <a:off x="-1" y="3914"/>
            <a:ext cx="704629" cy="117437"/>
          </a:xfrm>
          <a:prstGeom prst="rect">
            <a:avLst/>
          </a:prstGeom>
          <a:solidFill>
            <a:srgbClr val="3151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3128560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egnaposto testo 35">
            <a:extLst>
              <a:ext uri="{FF2B5EF4-FFF2-40B4-BE49-F238E27FC236}">
                <a16:creationId xmlns:a16="http://schemas.microsoft.com/office/drawing/2014/main" id="{5A77A5C8-94FB-1C43-2408-47C38C64E9CD}"/>
              </a:ext>
            </a:extLst>
          </p:cNvPr>
          <p:cNvSpPr txBox="1">
            <a:spLocks/>
          </p:cNvSpPr>
          <p:nvPr userDrawn="1"/>
        </p:nvSpPr>
        <p:spPr>
          <a:xfrm>
            <a:off x="704629" y="161501"/>
            <a:ext cx="9780489" cy="391342"/>
          </a:xfrm>
          <a:prstGeom prst="rect">
            <a:avLst/>
          </a:prstGeom>
        </p:spPr>
        <p:txBody>
          <a:bodyPr vert="horz" lIns="121882" tIns="60941" rIns="121882" bIns="60941" rtlCol="0">
            <a:noAutofit/>
          </a:bodyPr>
          <a:lstStyle>
            <a:lvl1pPr marL="228600" indent="-228600" algn="l" defTabSz="914400" rtl="0" eaLnBrk="1" latinLnBrk="0" hangingPunct="1">
              <a:lnSpc>
                <a:spcPct val="90000"/>
              </a:lnSpc>
              <a:spcBef>
                <a:spcPts val="1000"/>
              </a:spcBef>
              <a:buClr>
                <a:srgbClr val="76C06B"/>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it-IT" sz="2932" b="1" spc="133">
              <a:solidFill>
                <a:schemeClr val="bg2">
                  <a:lumMod val="25000"/>
                </a:schemeClr>
              </a:solidFill>
              <a:latin typeface="Abadi Extra Light" panose="020B0204020104020204" pitchFamily="34" charset="0"/>
              <a:cs typeface="Calibri" panose="020F0502020204030204" pitchFamily="34" charset="0"/>
            </a:endParaRPr>
          </a:p>
        </p:txBody>
      </p:sp>
      <p:sp>
        <p:nvSpPr>
          <p:cNvPr id="16" name="Titolo 1">
            <a:extLst>
              <a:ext uri="{FF2B5EF4-FFF2-40B4-BE49-F238E27FC236}">
                <a16:creationId xmlns:a16="http://schemas.microsoft.com/office/drawing/2014/main" id="{4B830433-F377-160A-7608-E491DBD99F2E}"/>
              </a:ext>
            </a:extLst>
          </p:cNvPr>
          <p:cNvSpPr txBox="1">
            <a:spLocks/>
          </p:cNvSpPr>
          <p:nvPr userDrawn="1"/>
        </p:nvSpPr>
        <p:spPr>
          <a:xfrm>
            <a:off x="724952" y="630203"/>
            <a:ext cx="9760165" cy="728515"/>
          </a:xfrm>
          <a:prstGeom prst="rect">
            <a:avLst/>
          </a:prstGeom>
        </p:spPr>
        <p:txBody>
          <a:bodyPr>
            <a:normAutofit fontScale="97500"/>
          </a:bodyPr>
          <a:lstStyle>
            <a:lvl1pPr algn="l" defTabSz="913829" rtl="0" eaLnBrk="1" latinLnBrk="0" hangingPunct="1">
              <a:lnSpc>
                <a:spcPct val="90000"/>
              </a:lnSpc>
              <a:spcBef>
                <a:spcPct val="0"/>
              </a:spcBef>
              <a:buNone/>
              <a:defRPr sz="4398" kern="1200">
                <a:solidFill>
                  <a:schemeClr val="tx1"/>
                </a:solidFill>
                <a:latin typeface="+mj-lt"/>
                <a:ea typeface="+mj-ea"/>
                <a:cs typeface="+mj-cs"/>
              </a:defRPr>
            </a:lvl1pPr>
          </a:lstStyle>
          <a:p>
            <a:endParaRPr lang="en-US" sz="1599">
              <a:solidFill>
                <a:schemeClr val="bg2">
                  <a:lumMod val="25000"/>
                </a:schemeClr>
              </a:solidFill>
              <a:latin typeface="Abadi Extra Light" panose="020B0204020104020204" pitchFamily="34" charset="0"/>
            </a:endParaRPr>
          </a:p>
        </p:txBody>
      </p:sp>
      <p:cxnSp>
        <p:nvCxnSpPr>
          <p:cNvPr id="29" name="Straight Connector 28">
            <a:extLst>
              <a:ext uri="{FF2B5EF4-FFF2-40B4-BE49-F238E27FC236}">
                <a16:creationId xmlns:a16="http://schemas.microsoft.com/office/drawing/2014/main" id="{9D56F516-BBB5-1D3F-3715-E78E19B51E59}"/>
              </a:ext>
            </a:extLst>
          </p:cNvPr>
          <p:cNvCxnSpPr>
            <a:cxnSpLocks/>
          </p:cNvCxnSpPr>
          <p:nvPr userDrawn="1"/>
        </p:nvCxnSpPr>
        <p:spPr>
          <a:xfrm>
            <a:off x="821269" y="1748885"/>
            <a:ext cx="1775883" cy="0"/>
          </a:xfrm>
          <a:prstGeom prst="line">
            <a:avLst/>
          </a:prstGeom>
          <a:ln w="12700">
            <a:solidFill>
              <a:srgbClr val="00927C"/>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FE73B1A-874F-753C-3F0D-DED9514812F7}"/>
              </a:ext>
            </a:extLst>
          </p:cNvPr>
          <p:cNvSpPr/>
          <p:nvPr userDrawn="1"/>
        </p:nvSpPr>
        <p:spPr>
          <a:xfrm>
            <a:off x="-1" y="1"/>
            <a:ext cx="704629" cy="117437"/>
          </a:xfrm>
          <a:prstGeom prst="rect">
            <a:avLst/>
          </a:prstGeom>
          <a:solidFill>
            <a:srgbClr val="2761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1403554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95B0A83-588F-DAA2-0872-3F78D909AFB8}"/>
              </a:ext>
            </a:extLst>
          </p:cNvPr>
          <p:cNvCxnSpPr>
            <a:cxnSpLocks/>
          </p:cNvCxnSpPr>
          <p:nvPr userDrawn="1"/>
        </p:nvCxnSpPr>
        <p:spPr>
          <a:xfrm>
            <a:off x="821269" y="1748885"/>
            <a:ext cx="1775883" cy="0"/>
          </a:xfrm>
          <a:prstGeom prst="line">
            <a:avLst/>
          </a:prstGeom>
          <a:ln w="12700">
            <a:solidFill>
              <a:srgbClr val="1E465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AE9170B-120F-1967-7847-750F180A7DEE}"/>
              </a:ext>
            </a:extLst>
          </p:cNvPr>
          <p:cNvSpPr/>
          <p:nvPr userDrawn="1"/>
        </p:nvSpPr>
        <p:spPr>
          <a:xfrm>
            <a:off x="0" y="1"/>
            <a:ext cx="704629" cy="117437"/>
          </a:xfrm>
          <a:prstGeom prst="rect">
            <a:avLst/>
          </a:prstGeom>
          <a:solidFill>
            <a:srgbClr val="1E4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1606233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95B0A83-588F-DAA2-0872-3F78D909AFB8}"/>
              </a:ext>
            </a:extLst>
          </p:cNvPr>
          <p:cNvCxnSpPr>
            <a:cxnSpLocks/>
          </p:cNvCxnSpPr>
          <p:nvPr userDrawn="1"/>
        </p:nvCxnSpPr>
        <p:spPr>
          <a:xfrm>
            <a:off x="821269" y="1748885"/>
            <a:ext cx="1775883" cy="0"/>
          </a:xfrm>
          <a:prstGeom prst="line">
            <a:avLst/>
          </a:prstGeom>
          <a:ln w="12700">
            <a:solidFill>
              <a:srgbClr val="AF603D"/>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B2B8192-C744-C951-5239-64650478DA2B}"/>
              </a:ext>
            </a:extLst>
          </p:cNvPr>
          <p:cNvSpPr/>
          <p:nvPr userDrawn="1"/>
        </p:nvSpPr>
        <p:spPr>
          <a:xfrm>
            <a:off x="0" y="1"/>
            <a:ext cx="704629" cy="117437"/>
          </a:xfrm>
          <a:prstGeom prst="rect">
            <a:avLst/>
          </a:prstGeom>
          <a:solidFill>
            <a:srgbClr val="837F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 name="Rectangle 1">
            <a:extLst>
              <a:ext uri="{FF2B5EF4-FFF2-40B4-BE49-F238E27FC236}">
                <a16:creationId xmlns:a16="http://schemas.microsoft.com/office/drawing/2014/main" id="{B784F425-8F21-EDF3-A4F2-776B66B55F6E}"/>
              </a:ext>
            </a:extLst>
          </p:cNvPr>
          <p:cNvSpPr/>
          <p:nvPr userDrawn="1"/>
        </p:nvSpPr>
        <p:spPr>
          <a:xfrm>
            <a:off x="-1" y="3914"/>
            <a:ext cx="704629" cy="117437"/>
          </a:xfrm>
          <a:prstGeom prst="rect">
            <a:avLst/>
          </a:prstGeom>
          <a:solidFill>
            <a:srgbClr val="AF60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392264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Image">
    <p:spTree>
      <p:nvGrpSpPr>
        <p:cNvPr id="1" name=""/>
        <p:cNvGrpSpPr/>
        <p:nvPr/>
      </p:nvGrpSpPr>
      <p:grpSpPr>
        <a:xfrm>
          <a:off x="0" y="0"/>
          <a:ext cx="0" cy="0"/>
          <a:chOff x="0" y="0"/>
          <a:chExt cx="0" cy="0"/>
        </a:xfrm>
      </p:grpSpPr>
      <p:sp>
        <p:nvSpPr>
          <p:cNvPr id="10" name="Picture Placeholder 82">
            <a:extLst>
              <a:ext uri="{FF2B5EF4-FFF2-40B4-BE49-F238E27FC236}">
                <a16:creationId xmlns:a16="http://schemas.microsoft.com/office/drawing/2014/main" id="{A3024055-DF2E-1F44-8D4B-FE126CDD1E31}"/>
              </a:ext>
            </a:extLst>
          </p:cNvPr>
          <p:cNvSpPr>
            <a:spLocks noGrp="1"/>
          </p:cNvSpPr>
          <p:nvPr>
            <p:ph type="pic" sz="quarter" idx="10"/>
          </p:nvPr>
        </p:nvSpPr>
        <p:spPr>
          <a:xfrm>
            <a:off x="0" y="0"/>
            <a:ext cx="12192000" cy="4328797"/>
          </a:xfrm>
          <a:prstGeom prst="rect">
            <a:avLst/>
          </a:prstGeom>
        </p:spPr>
        <p:txBody>
          <a:bodyPr/>
          <a:lstStyle/>
          <a:p>
            <a:r>
              <a:rPr lang="en-US"/>
              <a:t>Click icon to add picture</a:t>
            </a:r>
          </a:p>
        </p:txBody>
      </p:sp>
      <p:sp>
        <p:nvSpPr>
          <p:cNvPr id="11" name="Title 1">
            <a:extLst>
              <a:ext uri="{FF2B5EF4-FFF2-40B4-BE49-F238E27FC236}">
                <a16:creationId xmlns:a16="http://schemas.microsoft.com/office/drawing/2014/main" id="{DF841A34-F3DE-994E-80EA-29345E52C121}"/>
              </a:ext>
            </a:extLst>
          </p:cNvPr>
          <p:cNvSpPr>
            <a:spLocks noGrp="1"/>
          </p:cNvSpPr>
          <p:nvPr>
            <p:ph type="title" hasCustomPrompt="1"/>
          </p:nvPr>
        </p:nvSpPr>
        <p:spPr>
          <a:xfrm>
            <a:off x="225426" y="3534692"/>
            <a:ext cx="9443871" cy="1703192"/>
          </a:xfrm>
          <a:prstGeom prst="rect">
            <a:avLst/>
          </a:prstGeom>
        </p:spPr>
        <p:txBody>
          <a:bodyPr anchor="b" anchorCtr="0"/>
          <a:lstStyle>
            <a:lvl1pPr marL="0" indent="0">
              <a:tabLst>
                <a:tab pos="6925387" algn="l"/>
              </a:tabLst>
              <a:defRPr sz="4000" b="0">
                <a:solidFill>
                  <a:schemeClr val="bg1"/>
                </a:solidFill>
              </a:defRPr>
            </a:lvl1pPr>
          </a:lstStyle>
          <a:p>
            <a:r>
              <a:rPr lang="en-US"/>
              <a:t>CLICK TO EDIT MASTER TITLE</a:t>
            </a:r>
          </a:p>
        </p:txBody>
      </p:sp>
      <p:sp>
        <p:nvSpPr>
          <p:cNvPr id="12" name="Text Placeholder 2">
            <a:extLst>
              <a:ext uri="{FF2B5EF4-FFF2-40B4-BE49-F238E27FC236}">
                <a16:creationId xmlns:a16="http://schemas.microsoft.com/office/drawing/2014/main" id="{C411734F-647A-A14A-AA94-4BC131C51B07}"/>
              </a:ext>
            </a:extLst>
          </p:cNvPr>
          <p:cNvSpPr>
            <a:spLocks noGrp="1"/>
          </p:cNvSpPr>
          <p:nvPr>
            <p:ph type="body" sz="quarter" idx="11" hasCustomPrompt="1"/>
          </p:nvPr>
        </p:nvSpPr>
        <p:spPr>
          <a:xfrm>
            <a:off x="225426" y="6223168"/>
            <a:ext cx="9444039" cy="623888"/>
          </a:xfrm>
          <a:prstGeom prst="rect">
            <a:avLst/>
          </a:prstGeom>
        </p:spPr>
        <p:txBody>
          <a:bodyPr/>
          <a:lstStyle>
            <a:lvl1pPr>
              <a:buNone/>
              <a:defRPr sz="2400">
                <a:solidFill>
                  <a:schemeClr val="bg2"/>
                </a:solidFill>
              </a:defRPr>
            </a:lvl1pPr>
          </a:lstStyle>
          <a:p>
            <a:r>
              <a:rPr lang="en-US" sz="2800" b="0"/>
              <a:t>Click to edit date</a:t>
            </a:r>
          </a:p>
        </p:txBody>
      </p:sp>
      <p:sp>
        <p:nvSpPr>
          <p:cNvPr id="13" name="Text Placeholder 2">
            <a:extLst>
              <a:ext uri="{FF2B5EF4-FFF2-40B4-BE49-F238E27FC236}">
                <a16:creationId xmlns:a16="http://schemas.microsoft.com/office/drawing/2014/main" id="{34CCBAC1-AD9C-0B4B-80EB-76C60BD15B0D}"/>
              </a:ext>
            </a:extLst>
          </p:cNvPr>
          <p:cNvSpPr>
            <a:spLocks noGrp="1"/>
          </p:cNvSpPr>
          <p:nvPr>
            <p:ph type="body" sz="quarter" idx="12" hasCustomPrompt="1"/>
          </p:nvPr>
        </p:nvSpPr>
        <p:spPr>
          <a:xfrm>
            <a:off x="226485" y="5266265"/>
            <a:ext cx="9442449" cy="578585"/>
          </a:xfrm>
          <a:prstGeom prst="rect">
            <a:avLst/>
          </a:prstGeom>
        </p:spPr>
        <p:txBody>
          <a:bodyPr/>
          <a:lstStyle>
            <a:lvl1pPr marL="0" indent="0">
              <a:buFont typeface="Arial" panose="020B0604020202020204" pitchFamily="34" charset="0"/>
              <a:buNone/>
              <a:defRPr sz="4000">
                <a:solidFill>
                  <a:schemeClr val="bg2"/>
                </a:solidFill>
              </a:defRPr>
            </a:lvl1pPr>
          </a:lstStyle>
          <a:p>
            <a:pPr lvl="0"/>
            <a:r>
              <a:rPr lang="en-US"/>
              <a:t>CLICK TO EDIT SUBTITLE</a:t>
            </a:r>
          </a:p>
        </p:txBody>
      </p:sp>
      <p:cxnSp>
        <p:nvCxnSpPr>
          <p:cNvPr id="14" name="Straight Connector 13">
            <a:extLst>
              <a:ext uri="{FF2B5EF4-FFF2-40B4-BE49-F238E27FC236}">
                <a16:creationId xmlns:a16="http://schemas.microsoft.com/office/drawing/2014/main" id="{9B1F48FA-3ECA-A04A-8EDC-4C793340CC1A}"/>
              </a:ext>
            </a:extLst>
          </p:cNvPr>
          <p:cNvCxnSpPr/>
          <p:nvPr userDrawn="1"/>
        </p:nvCxnSpPr>
        <p:spPr>
          <a:xfrm>
            <a:off x="226485" y="6034008"/>
            <a:ext cx="9442449"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AC73867-B353-1444-84C3-DEE0F1BC47FC}"/>
              </a:ext>
            </a:extLst>
          </p:cNvPr>
          <p:cNvGrpSpPr/>
          <p:nvPr userDrawn="1"/>
        </p:nvGrpSpPr>
        <p:grpSpPr>
          <a:xfrm>
            <a:off x="10698714" y="5808455"/>
            <a:ext cx="1218143" cy="785171"/>
            <a:chOff x="9844088" y="250825"/>
            <a:chExt cx="2058987" cy="1327150"/>
          </a:xfrm>
        </p:grpSpPr>
        <p:sp>
          <p:nvSpPr>
            <p:cNvPr id="9" name="Freeform 1">
              <a:extLst>
                <a:ext uri="{FF2B5EF4-FFF2-40B4-BE49-F238E27FC236}">
                  <a16:creationId xmlns:a16="http://schemas.microsoft.com/office/drawing/2014/main" id="{90EF48EE-1E52-BA40-993D-8C20AE83AD64}"/>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15" name="Freeform 2">
              <a:extLst>
                <a:ext uri="{FF2B5EF4-FFF2-40B4-BE49-F238E27FC236}">
                  <a16:creationId xmlns:a16="http://schemas.microsoft.com/office/drawing/2014/main" id="{5F20A88D-D403-0E4D-9323-A3095EC79D8F}"/>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6" name="Freeform 3">
              <a:extLst>
                <a:ext uri="{FF2B5EF4-FFF2-40B4-BE49-F238E27FC236}">
                  <a16:creationId xmlns:a16="http://schemas.microsoft.com/office/drawing/2014/main" id="{DAA77003-B380-2D44-90A3-0BDC70864781}"/>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Tree>
    <p:extLst>
      <p:ext uri="{BB962C8B-B14F-4D97-AF65-F5344CB8AC3E}">
        <p14:creationId xmlns:p14="http://schemas.microsoft.com/office/powerpoint/2010/main" val="2918192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s">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D72AD39-40FC-4B5E-985B-56D28C570D7E}"/>
              </a:ext>
            </a:extLst>
          </p:cNvPr>
          <p:cNvGraphicFramePr>
            <a:graphicFrameLocks noChangeAspect="1"/>
          </p:cNvGraphicFramePr>
          <p:nvPr userDrawn="1">
            <p:custDataLst>
              <p:tags r:id="rId1"/>
            </p:custDataLst>
            <p:extLst>
              <p:ext uri="{D42A27DB-BD31-4B8C-83A1-F6EECF244321}">
                <p14:modId xmlns:p14="http://schemas.microsoft.com/office/powerpoint/2010/main" val="167884858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0D72AD39-40FC-4B5E-985B-56D28C570D7E}"/>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Do not remove" hidden="1">
            <a:extLst>
              <a:ext uri="{FF2B5EF4-FFF2-40B4-BE49-F238E27FC236}">
                <a16:creationId xmlns:a16="http://schemas.microsoft.com/office/drawing/2014/main" id="{4686BC22-1E81-48EF-BB76-117318C1E0B7}"/>
              </a:ext>
            </a:extLst>
          </p:cNvPr>
          <p:cNvSpPr/>
          <p:nvPr userDrawn="1">
            <p:custDataLst>
              <p:tags r:id="rId2"/>
            </p:custDataLst>
          </p:nvPr>
        </p:nvSpPr>
        <p:spPr>
          <a:xfrm>
            <a:off x="1"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1978" tIns="71978" rIns="71978" bIns="71978" rtlCol="0" anchor="t"/>
          <a:lstStyle/>
          <a:p>
            <a:pPr algn="l" rtl="0">
              <a:spcBef>
                <a:spcPts val="400"/>
              </a:spcBef>
            </a:pPr>
            <a:endParaRPr lang="en-US" sz="1200" b="0">
              <a:solidFill>
                <a:schemeClr val="tx1"/>
              </a:solidFill>
            </a:endParaRPr>
          </a:p>
        </p:txBody>
      </p:sp>
      <p:sp>
        <p:nvSpPr>
          <p:cNvPr id="12" name="RbSidebar">
            <a:extLst>
              <a:ext uri="{FF2B5EF4-FFF2-40B4-BE49-F238E27FC236}">
                <a16:creationId xmlns:a16="http://schemas.microsoft.com/office/drawing/2014/main" id="{DB463569-4F94-402C-9200-39B98A6E19A3}"/>
              </a:ext>
            </a:extLst>
          </p:cNvPr>
          <p:cNvSpPr>
            <a:spLocks/>
          </p:cNvSpPr>
          <p:nvPr/>
        </p:nvSpPr>
        <p:spPr>
          <a:xfrm>
            <a:off x="-1" y="0"/>
            <a:ext cx="3214689" cy="6858000"/>
          </a:xfrm>
          <a:prstGeom prst="rect">
            <a:avLst/>
          </a:prstGeom>
          <a:solidFill>
            <a:schemeClr val="bg2"/>
          </a:solidFill>
          <a:ln w="9525">
            <a:noFill/>
          </a:ln>
          <a:effectLst/>
        </p:spPr>
        <p:style>
          <a:lnRef idx="1">
            <a:schemeClr val="accent1"/>
          </a:lnRef>
          <a:fillRef idx="0">
            <a:schemeClr val="accent1"/>
          </a:fillRef>
          <a:effectRef idx="0">
            <a:schemeClr val="accent1"/>
          </a:effectRef>
          <a:fontRef idx="minor">
            <a:schemeClr val="tx1"/>
          </a:fontRef>
        </p:style>
        <p:txBody>
          <a:bodyPr lIns="71978" tIns="71978" rIns="71978" bIns="71978" rtlCol="0" anchor="t" anchorCtr="0">
            <a:noAutofit/>
          </a:bodyPr>
          <a:lstStyle/>
          <a:p>
            <a:pPr lvl="0" rtl="0">
              <a:lnSpc>
                <a:spcPct val="90000"/>
              </a:lnSpc>
              <a:spcBef>
                <a:spcPts val="400"/>
              </a:spcBef>
            </a:pPr>
            <a:endParaRPr lang="en-US" sz="1500" b="0">
              <a:latin typeface="+mn-lt"/>
              <a:ea typeface="+mn-ea"/>
              <a:cs typeface="+mn-cs"/>
              <a:sym typeface="+mn-lt"/>
            </a:endParaRPr>
          </a:p>
        </p:txBody>
      </p:sp>
      <p:sp>
        <p:nvSpPr>
          <p:cNvPr id="5" name="Contents Text"/>
          <p:cNvSpPr>
            <a:spLocks noGrp="1"/>
          </p:cNvSpPr>
          <p:nvPr>
            <p:ph type="body" sz="quarter" idx="10" hasCustomPrompt="1"/>
            <p:custDataLst>
              <p:tags r:id="rId3"/>
            </p:custDataLst>
          </p:nvPr>
        </p:nvSpPr>
        <p:spPr>
          <a:xfrm>
            <a:off x="3575049" y="645567"/>
            <a:ext cx="8208963" cy="5663158"/>
          </a:xfrm>
          <a:prstGeom prst="rect">
            <a:avLst/>
          </a:prstGeom>
        </p:spPr>
        <p:txBody>
          <a:bodyPr wrap="square">
            <a:noAutofit/>
          </a:bodyPr>
          <a:lstStyle>
            <a:lvl1pPr marL="442944" indent="-442944" rtl="0">
              <a:spcBef>
                <a:spcPts val="1599"/>
              </a:spcBef>
              <a:tabLst>
                <a:tab pos="10504632" algn="r"/>
              </a:tabLst>
              <a:defRPr sz="1799">
                <a:solidFill>
                  <a:schemeClr val="tx1"/>
                </a:solidFill>
                <a:latin typeface="+mn-lt"/>
                <a:ea typeface="+mn-ea"/>
                <a:cs typeface="+mn-cs"/>
                <a:sym typeface="+mn-lt"/>
              </a:defRPr>
            </a:lvl1pPr>
            <a:lvl2pPr marL="885888" indent="-442944" rtl="0">
              <a:spcBef>
                <a:spcPts val="738"/>
              </a:spcBef>
              <a:buNone/>
              <a:tabLst>
                <a:tab pos="10504632" algn="r"/>
              </a:tabLst>
              <a:defRPr sz="1799" b="0">
                <a:solidFill>
                  <a:schemeClr val="tx1"/>
                </a:solidFill>
                <a:latin typeface="+mn-lt"/>
                <a:ea typeface="+mn-ea"/>
                <a:cs typeface="+mn-cs"/>
                <a:sym typeface="+mn-lt"/>
              </a:defRPr>
            </a:lvl2pPr>
            <a:lvl3pPr marL="1550304" indent="-664416" rtl="0">
              <a:spcBef>
                <a:spcPts val="0"/>
              </a:spcBef>
              <a:buNone/>
              <a:tabLst>
                <a:tab pos="10504632" algn="r"/>
              </a:tabLst>
              <a:defRPr sz="1799">
                <a:solidFill>
                  <a:schemeClr val="tx1"/>
                </a:solidFill>
                <a:latin typeface="+mn-lt"/>
                <a:ea typeface="+mn-ea"/>
                <a:cs typeface="+mn-cs"/>
                <a:sym typeface="+mn-lt"/>
              </a:defRPr>
            </a:lvl3pPr>
            <a:lvl4pPr marL="1545030" indent="-658249">
              <a:buNone/>
              <a:tabLst>
                <a:tab pos="10485099" algn="r"/>
              </a:tabLst>
              <a:defRPr/>
            </a:lvl4pPr>
            <a:lvl5pPr>
              <a:buNone/>
              <a:defRPr/>
            </a:lvl5pPr>
          </a:lstStyle>
          <a:p>
            <a:pPr lvl="0"/>
            <a:r>
              <a:rPr lang="en-US"/>
              <a:t>A.	xxx	xx</a:t>
            </a:r>
          </a:p>
          <a:p>
            <a:pPr lvl="0"/>
            <a:r>
              <a:rPr lang="en-US"/>
              <a:t>B.	xxx	xx</a:t>
            </a:r>
          </a:p>
          <a:p>
            <a:pPr lvl="1"/>
            <a:r>
              <a:rPr lang="en-US"/>
              <a:t>1.	xxx	xx</a:t>
            </a:r>
          </a:p>
          <a:p>
            <a:pPr lvl="1"/>
            <a:r>
              <a:rPr lang="en-US"/>
              <a:t>2.	xxx	xx</a:t>
            </a:r>
          </a:p>
          <a:p>
            <a:pPr lvl="2"/>
            <a:r>
              <a:rPr lang="en-US"/>
              <a:t>2.1	xxx	xx</a:t>
            </a:r>
          </a:p>
          <a:p>
            <a:pPr lvl="2"/>
            <a:r>
              <a:rPr lang="en-US"/>
              <a:t>2.2	xxx	xx</a:t>
            </a:r>
          </a:p>
          <a:p>
            <a:pPr lvl="0"/>
            <a:r>
              <a:rPr lang="en-US"/>
              <a:t>C.	xxx	xx</a:t>
            </a:r>
          </a:p>
          <a:p>
            <a:pPr lvl="1"/>
            <a:r>
              <a:rPr lang="en-US"/>
              <a:t>1.	xxx	xx</a:t>
            </a:r>
          </a:p>
          <a:p>
            <a:pPr lvl="2"/>
            <a:r>
              <a:rPr lang="en-US"/>
              <a:t>1.1	xxx	xx</a:t>
            </a:r>
          </a:p>
        </p:txBody>
      </p:sp>
      <p:sp>
        <p:nvSpPr>
          <p:cNvPr id="17" name="Title Placeholder">
            <a:extLst>
              <a:ext uri="{FF2B5EF4-FFF2-40B4-BE49-F238E27FC236}">
                <a16:creationId xmlns:a16="http://schemas.microsoft.com/office/drawing/2014/main" id="{D13AF29C-5C50-4D21-A7F3-8B4315D63488}"/>
              </a:ext>
            </a:extLst>
          </p:cNvPr>
          <p:cNvSpPr/>
          <p:nvPr/>
        </p:nvSpPr>
        <p:spPr>
          <a:xfrm>
            <a:off x="414000" y="551113"/>
            <a:ext cx="2452688" cy="541672"/>
          </a:xfrm>
          <a:prstGeom prst="rect">
            <a:avLst/>
          </a:prstGeom>
        </p:spPr>
        <p:txBody>
          <a:bodyPr vert="horz" wrap="square" lIns="0" tIns="0" rIns="0" bIns="179944" rtlCol="0" anchor="t" anchorCtr="0">
            <a:spAutoFit/>
          </a:bodyPr>
          <a:lstStyle/>
          <a:p>
            <a:pPr lvl="0" rtl="0">
              <a:lnSpc>
                <a:spcPct val="90000"/>
              </a:lnSpc>
              <a:spcBef>
                <a:spcPct val="0"/>
              </a:spcBef>
              <a:buNone/>
            </a:pPr>
            <a:r>
              <a:rPr lang="en-US" sz="2599" b="1">
                <a:latin typeface="+mn-lt"/>
                <a:ea typeface="+mn-ea"/>
                <a:cs typeface="+mn-cs"/>
              </a:rPr>
              <a:t>Contents</a:t>
            </a:r>
          </a:p>
        </p:txBody>
      </p:sp>
    </p:spTree>
    <p:extLst>
      <p:ext uri="{BB962C8B-B14F-4D97-AF65-F5344CB8AC3E}">
        <p14:creationId xmlns:p14="http://schemas.microsoft.com/office/powerpoint/2010/main" val="3838127333"/>
      </p:ext>
    </p:extLst>
  </p:cSld>
  <p:clrMapOvr>
    <a:masterClrMapping/>
  </p:clrMapOvr>
  <p:extLst>
    <p:ext uri="{DCECCB84-F9BA-43D5-87BE-67443E8EF086}">
      <p15:sldGuideLst xmlns:p15="http://schemas.microsoft.com/office/powerpoint/2012/main">
        <p15:guide id="1" pos="2252">
          <p15:clr>
            <a:srgbClr val="F26B43"/>
          </p15:clr>
        </p15:guide>
        <p15:guide id="2" orient="horz" pos="527">
          <p15:clr>
            <a:srgbClr val="A4A3A4"/>
          </p15:clr>
        </p15:guide>
        <p15:guide id="3" orient="horz" pos="346">
          <p15:clr>
            <a:srgbClr val="F26B43"/>
          </p15:clr>
        </p15:guide>
        <p15:guide id="4" orient="horz" pos="3974">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DA1A63F0-2124-452A-9532-8B1E39D3F140}"/>
              </a:ext>
            </a:extLst>
          </p:cNvPr>
          <p:cNvSpPr/>
          <p:nvPr userDrawn="1">
            <p:custDataLst>
              <p:tags r:id="rId1"/>
            </p:custDataLst>
          </p:nvPr>
        </p:nvSpPr>
        <p:spPr>
          <a:xfrm>
            <a:off x="1"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1978" tIns="71978" rIns="71978" bIns="71978" rtlCol="0" anchor="t"/>
          <a:lstStyle/>
          <a:p>
            <a:pPr algn="l" rtl="0">
              <a:spcBef>
                <a:spcPts val="400"/>
              </a:spcBef>
            </a:pPr>
            <a:endParaRPr lang="en-US" sz="1200" b="0">
              <a:solidFill>
                <a:schemeClr val="tx1"/>
              </a:solidFill>
            </a:endParaRPr>
          </a:p>
        </p:txBody>
      </p:sp>
      <p:graphicFrame>
        <p:nvGraphicFramePr>
          <p:cNvPr id="3" name="Object 2" hidden="1">
            <a:extLst>
              <a:ext uri="{FF2B5EF4-FFF2-40B4-BE49-F238E27FC236}">
                <a16:creationId xmlns:a16="http://schemas.microsoft.com/office/drawing/2014/main" id="{AE13CA05-8434-4D1D-9BA9-7D5AE88FA0BB}"/>
              </a:ext>
            </a:extLst>
          </p:cNvPr>
          <p:cNvGraphicFramePr>
            <a:graphicFrameLocks noChangeAspect="1"/>
          </p:cNvGraphicFramePr>
          <p:nvPr>
            <p:custDataLst>
              <p:tags r:id="rId2"/>
            </p:custDataLst>
            <p:extLst>
              <p:ext uri="{D42A27DB-BD31-4B8C-83A1-F6EECF244321}">
                <p14:modId xmlns:p14="http://schemas.microsoft.com/office/powerpoint/2010/main" val="304465784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AE13CA05-8434-4D1D-9BA9-7D5AE88FA0BB}"/>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9" name="RbReference" hidden="1">
            <a:extLst>
              <a:ext uri="{FF2B5EF4-FFF2-40B4-BE49-F238E27FC236}">
                <a16:creationId xmlns:a16="http://schemas.microsoft.com/office/drawing/2014/main" id="{B6A4C003-8A08-49B6-AEA5-4B85E65FAE56}"/>
              </a:ext>
            </a:extLst>
          </p:cNvPr>
          <p:cNvSpPr>
            <a:spLocks/>
          </p:cNvSpPr>
          <p:nvPr/>
        </p:nvSpPr>
        <p:spPr>
          <a:xfrm>
            <a:off x="414000" y="2024062"/>
            <a:ext cx="11381175" cy="4033837"/>
          </a:xfrm>
          <a:prstGeom prst="rect">
            <a:avLst/>
          </a:prstGeom>
          <a:solidFill>
            <a:srgbClr val="E2262D">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78" rIns="71978" bIns="0" numCol="1" spcCol="0" rtlCol="0" fromWordArt="0" anchor="t" anchorCtr="0" forceAA="0" compatLnSpc="1">
            <a:prstTxWarp prst="textNoShape">
              <a:avLst/>
            </a:prstTxWarp>
            <a:noAutofit/>
          </a:bodyPr>
          <a:lstStyle/>
          <a:p>
            <a:pPr lvl="0" algn="r" rtl="0"/>
            <a:r>
              <a:rPr lang="en-US" sz="1400">
                <a:solidFill>
                  <a:srgbClr val="E2262D"/>
                </a:solidFill>
              </a:rPr>
              <a:t>!! REQUIRED – Reference area !!</a:t>
            </a:r>
          </a:p>
        </p:txBody>
      </p:sp>
      <p:sp>
        <p:nvSpPr>
          <p:cNvPr id="4" name="Text Placeholder"/>
          <p:cNvSpPr>
            <a:spLocks noGrp="1"/>
          </p:cNvSpPr>
          <p:nvPr>
            <p:ph type="body" sz="quarter" idx="12" hasCustomPrompt="1"/>
          </p:nvPr>
        </p:nvSpPr>
        <p:spPr>
          <a:xfrm>
            <a:off x="407989" y="2036764"/>
            <a:ext cx="11370011" cy="1150571"/>
          </a:xfrm>
          <a:prstGeom prst="rect">
            <a:avLst/>
          </a:prstGeom>
        </p:spPr>
        <p:txBody>
          <a:bodyPr vert="horz" wrap="square" lIns="0" tIns="0" rIns="0" bIns="0" rtlCol="0">
            <a:spAutoFit/>
          </a:bodyPr>
          <a:lstStyle>
            <a:lvl1pPr rtl="0">
              <a:defRPr lang="en-US" sz="1799" dirty="0" smtClean="0">
                <a:latin typeface="+mn-lt"/>
                <a:ea typeface="+mn-ea"/>
                <a:cs typeface="+mn-cs"/>
              </a:defRPr>
            </a:lvl1pPr>
            <a:lvl2pPr rtl="0">
              <a:defRPr lang="en-US" sz="1799" dirty="0" smtClean="0">
                <a:latin typeface="+mn-lt"/>
                <a:ea typeface="+mn-ea"/>
                <a:cs typeface="+mn-cs"/>
              </a:defRPr>
            </a:lvl2pPr>
            <a:lvl3pPr rtl="0">
              <a:defRPr lang="en-US" sz="1799" dirty="0" smtClean="0">
                <a:latin typeface="+mn-lt"/>
                <a:ea typeface="+mn-ea"/>
                <a:cs typeface="+mn-cs"/>
              </a:defRPr>
            </a:lvl3pPr>
            <a:lvl4pPr rtl="0">
              <a:defRPr lang="en-US" sz="1799" dirty="0" smtClean="0">
                <a:latin typeface="+mn-lt"/>
                <a:ea typeface="+mn-ea"/>
                <a:cs typeface="+mn-cs"/>
              </a:defRPr>
            </a:lvl4pPr>
          </a:lstStyle>
          <a:p>
            <a:pPr lvl="0" defTabSz="914103" fontAlgn="base">
              <a:spcBef>
                <a:spcPts val="300"/>
              </a:spcBef>
              <a:spcAft>
                <a:spcPct val="0"/>
              </a:spcAft>
              <a:buClrTx/>
              <a:buSzPct val="100000"/>
            </a:pPr>
            <a:r>
              <a:rPr lang="en-US"/>
              <a:t>Click to edit Master text styles – Level 0</a:t>
            </a:r>
          </a:p>
          <a:p>
            <a:pPr marL="187879" lvl="1" indent="-187879" defTabSz="914103" fontAlgn="base">
              <a:spcBef>
                <a:spcPts val="400"/>
              </a:spcBef>
              <a:spcAft>
                <a:spcPct val="0"/>
              </a:spcAft>
              <a:buSzPct val="100000"/>
              <a:buFont typeface="Arial" panose="020B0604020202020204" pitchFamily="34" charset="0"/>
              <a:buChar char="•"/>
            </a:pPr>
            <a:r>
              <a:rPr lang="en-US"/>
              <a:t>Level 1</a:t>
            </a:r>
          </a:p>
          <a:p>
            <a:pPr marL="357716" lvl="2" indent="-173518" defTabSz="914103" fontAlgn="base">
              <a:spcBef>
                <a:spcPts val="400"/>
              </a:spcBef>
              <a:spcAft>
                <a:spcPct val="0"/>
              </a:spcAft>
              <a:buSzPct val="100000"/>
            </a:pPr>
            <a:r>
              <a:rPr lang="en-US"/>
              <a:t>Level 2</a:t>
            </a:r>
          </a:p>
          <a:p>
            <a:pPr marL="517889" lvl="3" indent="-149494" defTabSz="914103" fontAlgn="base">
              <a:spcBef>
                <a:spcPts val="400"/>
              </a:spcBef>
              <a:spcAft>
                <a:spcPct val="0"/>
              </a:spcAft>
              <a:buSzPct val="100000"/>
            </a:pPr>
            <a:r>
              <a:rPr lang="en-US"/>
              <a:t>Level 3</a:t>
            </a:r>
          </a:p>
        </p:txBody>
      </p:sp>
      <p:sp>
        <p:nvSpPr>
          <p:cNvPr id="14" name="Title Placeholder">
            <a:extLst>
              <a:ext uri="{FF2B5EF4-FFF2-40B4-BE49-F238E27FC236}">
                <a16:creationId xmlns:a16="http://schemas.microsoft.com/office/drawing/2014/main" id="{B4C41751-9F16-401F-B1E9-14E62C050731}"/>
              </a:ext>
            </a:extLst>
          </p:cNvPr>
          <p:cNvSpPr>
            <a:spLocks noGrp="1"/>
          </p:cNvSpPr>
          <p:nvPr>
            <p:ph type="title" hasCustomPrompt="1"/>
          </p:nvPr>
        </p:nvSpPr>
        <p:spPr>
          <a:xfrm>
            <a:off x="407989" y="553166"/>
            <a:ext cx="11370011" cy="720000"/>
          </a:xfrm>
          <a:prstGeom prst="rect">
            <a:avLst/>
          </a:prstGeom>
        </p:spPr>
        <p:txBody>
          <a:bodyPr vert="horz" wrap="square" lIns="0" tIns="0" rIns="0" bIns="0" rtlCol="0" anchor="t" anchorCtr="0">
            <a:noAutofit/>
          </a:bodyPr>
          <a:lstStyle>
            <a:lvl1pPr rtl="0">
              <a:defRPr>
                <a:latin typeface="+mj-lt"/>
                <a:ea typeface="+mj-ea"/>
                <a:cs typeface="+mj-cs"/>
              </a:defRPr>
            </a:lvl1pPr>
          </a:lstStyle>
          <a:p>
            <a:r>
              <a:rPr lang="en-US" noProof="0"/>
              <a:t>Click to edit Action Title</a:t>
            </a:r>
            <a:br>
              <a:rPr lang="en-US" noProof="0"/>
            </a:br>
            <a:r>
              <a:rPr lang="en-US" noProof="0"/>
              <a:t>(max. 2 lines)</a:t>
            </a:r>
          </a:p>
        </p:txBody>
      </p:sp>
    </p:spTree>
    <p:extLst>
      <p:ext uri="{BB962C8B-B14F-4D97-AF65-F5344CB8AC3E}">
        <p14:creationId xmlns:p14="http://schemas.microsoft.com/office/powerpoint/2010/main" val="334548693"/>
      </p:ext>
    </p:extLst>
  </p:cSld>
  <p:clrMapOvr>
    <a:masterClrMapping/>
  </p:clrMapOvr>
  <p:extLst>
    <p:ext uri="{DCECCB84-F9BA-43D5-87BE-67443E8EF086}">
      <p15:sldGuideLst xmlns:p15="http://schemas.microsoft.com/office/powerpoint/2012/main">
        <p15:guide id="1" orient="horz" pos="346">
          <p15:clr>
            <a:srgbClr val="F26B43"/>
          </p15:clr>
        </p15:guide>
        <p15:guide id="2" orient="horz" pos="958">
          <p15:clr>
            <a:srgbClr val="F26B43"/>
          </p15:clr>
        </p15:guide>
        <p15:guide id="3" orient="horz" pos="3974">
          <p15:clr>
            <a:srgbClr val="F26B43"/>
          </p15:clr>
        </p15:guide>
        <p15:guide id="4" orient="horz" pos="4224">
          <p15:clr>
            <a:srgbClr val="A4A3A4"/>
          </p15:clr>
        </p15:guide>
        <p15:guide id="5" orient="horz" pos="4156">
          <p15:clr>
            <a:srgbClr val="A4A3A4"/>
          </p15:clr>
        </p15:guide>
        <p15:guide id="6" orient="horz" pos="3816">
          <p15:clr>
            <a:srgbClr val="A4A3A4"/>
          </p15:clr>
        </p15:guide>
        <p15:guide id="8" orient="horz" pos="255">
          <p15:clr>
            <a:srgbClr val="A4A3A4"/>
          </p15:clr>
        </p15:guide>
        <p15:guide id="9" orient="horz" pos="119">
          <p15:clr>
            <a:srgbClr val="A4A3A4"/>
          </p15:clr>
        </p15:guide>
        <p15:guide id="10" orient="horz" pos="1275">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sideba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5F18748-0481-4E58-83F5-F730B3180A64}"/>
              </a:ext>
            </a:extLst>
          </p:cNvPr>
          <p:cNvGraphicFramePr>
            <a:graphicFrameLocks noChangeAspect="1"/>
          </p:cNvGraphicFramePr>
          <p:nvPr>
            <p:custDataLst>
              <p:tags r:id="rId1"/>
            </p:custDataLst>
            <p:extLst>
              <p:ext uri="{D42A27DB-BD31-4B8C-83A1-F6EECF244321}">
                <p14:modId xmlns:p14="http://schemas.microsoft.com/office/powerpoint/2010/main" val="418164896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A5F18748-0481-4E58-83F5-F730B3180A64}"/>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1" name="RbReference" hidden="1">
            <a:extLst>
              <a:ext uri="{FF2B5EF4-FFF2-40B4-BE49-F238E27FC236}">
                <a16:creationId xmlns:a16="http://schemas.microsoft.com/office/drawing/2014/main" id="{FF71EFB0-13F1-40FB-96A7-3F061628DB5E}"/>
              </a:ext>
            </a:extLst>
          </p:cNvPr>
          <p:cNvSpPr>
            <a:spLocks/>
          </p:cNvSpPr>
          <p:nvPr/>
        </p:nvSpPr>
        <p:spPr>
          <a:xfrm>
            <a:off x="414001" y="2024062"/>
            <a:ext cx="8202951" cy="4033837"/>
          </a:xfrm>
          <a:prstGeom prst="rect">
            <a:avLst/>
          </a:prstGeom>
          <a:solidFill>
            <a:srgbClr val="E2262D">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78" rIns="71978" bIns="0" numCol="1" spcCol="0" rtlCol="0" fromWordArt="0" anchor="t" anchorCtr="0" forceAA="0" compatLnSpc="1">
            <a:prstTxWarp prst="textNoShape">
              <a:avLst/>
            </a:prstTxWarp>
            <a:noAutofit/>
          </a:bodyPr>
          <a:lstStyle/>
          <a:p>
            <a:pPr lvl="0" algn="r" rtl="0"/>
            <a:r>
              <a:rPr lang="en-US" sz="1400">
                <a:solidFill>
                  <a:srgbClr val="E2262D"/>
                </a:solidFill>
              </a:rPr>
              <a:t>!! REQUIRED – Reference area !!</a:t>
            </a:r>
          </a:p>
        </p:txBody>
      </p:sp>
      <p:sp>
        <p:nvSpPr>
          <p:cNvPr id="7" name="RbSidebar">
            <a:extLst>
              <a:ext uri="{FF2B5EF4-FFF2-40B4-BE49-F238E27FC236}">
                <a16:creationId xmlns:a16="http://schemas.microsoft.com/office/drawing/2014/main" id="{7189BBA5-E1BE-4372-B20F-5860F9E01309}"/>
              </a:ext>
            </a:extLst>
          </p:cNvPr>
          <p:cNvSpPr>
            <a:spLocks/>
          </p:cNvSpPr>
          <p:nvPr/>
        </p:nvSpPr>
        <p:spPr>
          <a:xfrm>
            <a:off x="8975726" y="0"/>
            <a:ext cx="3216276" cy="6858000"/>
          </a:xfrm>
          <a:prstGeom prst="rect">
            <a:avLst/>
          </a:prstGeom>
          <a:solidFill>
            <a:srgbClr val="DEE0E2"/>
          </a:solidFill>
          <a:ln w="9525">
            <a:noFill/>
          </a:ln>
          <a:effectLst/>
        </p:spPr>
        <p:style>
          <a:lnRef idx="1">
            <a:schemeClr val="accent1"/>
          </a:lnRef>
          <a:fillRef idx="0">
            <a:schemeClr val="accent1"/>
          </a:fillRef>
          <a:effectRef idx="0">
            <a:schemeClr val="accent1"/>
          </a:effectRef>
          <a:fontRef idx="minor">
            <a:schemeClr val="tx1"/>
          </a:fontRef>
        </p:style>
        <p:txBody>
          <a:bodyPr lIns="71978" tIns="71978" rIns="71978" bIns="71978" rtlCol="0" anchor="t" anchorCtr="0">
            <a:noAutofit/>
          </a:bodyPr>
          <a:lstStyle/>
          <a:p>
            <a:pPr algn="l" rtl="0">
              <a:lnSpc>
                <a:spcPct val="90000"/>
              </a:lnSpc>
              <a:spcBef>
                <a:spcPts val="400"/>
              </a:spcBef>
            </a:pPr>
            <a:endParaRPr lang="en-US" sz="1500" b="0">
              <a:latin typeface="+mn-lt"/>
              <a:ea typeface="+mn-ea"/>
              <a:cs typeface="+mn-cs"/>
              <a:sym typeface="+mn-lt"/>
            </a:endParaRPr>
          </a:p>
        </p:txBody>
      </p:sp>
      <p:sp>
        <p:nvSpPr>
          <p:cNvPr id="23" name="Title Placeholder">
            <a:extLst>
              <a:ext uri="{FF2B5EF4-FFF2-40B4-BE49-F238E27FC236}">
                <a16:creationId xmlns:a16="http://schemas.microsoft.com/office/drawing/2014/main" id="{2013EFE3-6784-4E81-AA9F-4D00DEA03E6E}"/>
              </a:ext>
            </a:extLst>
          </p:cNvPr>
          <p:cNvSpPr>
            <a:spLocks noGrp="1"/>
          </p:cNvSpPr>
          <p:nvPr>
            <p:ph type="title" hasCustomPrompt="1"/>
          </p:nvPr>
        </p:nvSpPr>
        <p:spPr>
          <a:xfrm>
            <a:off x="407989" y="553166"/>
            <a:ext cx="8208963" cy="720000"/>
          </a:xfrm>
          <a:prstGeom prst="rect">
            <a:avLst/>
          </a:prstGeom>
        </p:spPr>
        <p:txBody>
          <a:bodyPr vert="horz" wrap="square" lIns="0" tIns="0" rIns="0" bIns="0" rtlCol="0" anchor="t" anchorCtr="0">
            <a:noAutofit/>
          </a:bodyPr>
          <a:lstStyle>
            <a:lvl1pPr rtl="0">
              <a:defRPr>
                <a:latin typeface="+mj-lt"/>
                <a:ea typeface="+mj-ea"/>
                <a:cs typeface="+mj-cs"/>
              </a:defRPr>
            </a:lvl1pPr>
          </a:lstStyle>
          <a:p>
            <a:r>
              <a:rPr lang="en-US" noProof="0"/>
              <a:t>Click to edit Action Title</a:t>
            </a:r>
            <a:br>
              <a:rPr lang="en-US" noProof="0"/>
            </a:br>
            <a:r>
              <a:rPr lang="en-US" noProof="0"/>
              <a:t>(max. 2 lines)</a:t>
            </a:r>
          </a:p>
        </p:txBody>
      </p:sp>
      <p:sp>
        <p:nvSpPr>
          <p:cNvPr id="13" name="Slide Number">
            <a:extLst>
              <a:ext uri="{FF2B5EF4-FFF2-40B4-BE49-F238E27FC236}">
                <a16:creationId xmlns:a16="http://schemas.microsoft.com/office/drawing/2014/main" id="{79DFD6BB-0791-4E2C-9EE0-049DF2466590}"/>
              </a:ext>
            </a:extLst>
          </p:cNvPr>
          <p:cNvSpPr txBox="1">
            <a:spLocks noChangeArrowheads="1"/>
          </p:cNvSpPr>
          <p:nvPr/>
        </p:nvSpPr>
        <p:spPr bwMode="auto">
          <a:xfrm>
            <a:off x="11930063" y="6713686"/>
            <a:ext cx="222708" cy="1246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EN"/>
            </a:defPPr>
            <a:lvl1pPr marL="0" marR="0" lvl="0" indent="0" defTabSz="914400" eaLnBrk="1" latinLnBrk="0" hangingPunct="1">
              <a:lnSpc>
                <a:spcPct val="90000"/>
              </a:lnSpc>
              <a:buClrTx/>
              <a:buSzTx/>
              <a:buFontTx/>
              <a:buNone/>
              <a:tabLst/>
              <a:defRPr kumimoji="0" sz="900" b="0" i="0" u="none" strike="noStrike" cap="none" spc="0" normalizeH="0" baseline="0">
                <a:ln>
                  <a:noFill/>
                </a:ln>
                <a:effectLst/>
                <a:uLnTx/>
                <a:uFillTx/>
                <a:latin typeface="+mn-lt"/>
              </a:defRPr>
            </a:lvl1pPr>
          </a:lstStyle>
          <a:p>
            <a:pPr lvl="0" rtl="0"/>
            <a:fld id="{7AA7B471-74A3-4F5F-8955-6C99E2375CAC}" type="slidenum">
              <a:rPr lang="en-US" sz="900" noProof="1" dirty="0" smtClean="0">
                <a:solidFill>
                  <a:schemeClr val="tx1"/>
                </a:solidFill>
                <a:latin typeface="+mn-lt"/>
                <a:ea typeface="+mn-ea"/>
                <a:cs typeface="+mn-cs"/>
                <a:sym typeface="+mn-lt"/>
              </a:rPr>
              <a:pPr lvl="0" rtl="0"/>
              <a:t>‹#›</a:t>
            </a:fld>
            <a:endParaRPr lang="en-US" sz="900" noProof="1">
              <a:solidFill>
                <a:schemeClr val="tx1"/>
              </a:solidFill>
              <a:latin typeface="+mn-lt"/>
              <a:ea typeface="+mn-ea"/>
              <a:cs typeface="+mn-cs"/>
              <a:sym typeface="+mn-lt"/>
            </a:endParaRPr>
          </a:p>
        </p:txBody>
      </p:sp>
      <p:sp>
        <p:nvSpPr>
          <p:cNvPr id="14" name="Slide Number Line">
            <a:extLst>
              <a:ext uri="{FF2B5EF4-FFF2-40B4-BE49-F238E27FC236}">
                <a16:creationId xmlns:a16="http://schemas.microsoft.com/office/drawing/2014/main" id="{E6F9A13C-FBBB-4007-82C2-90EF8E7A7E7A}"/>
              </a:ext>
            </a:extLst>
          </p:cNvPr>
          <p:cNvSpPr>
            <a:spLocks noChangeShapeType="1"/>
          </p:cNvSpPr>
          <p:nvPr/>
        </p:nvSpPr>
        <p:spPr bwMode="auto">
          <a:xfrm>
            <a:off x="11858325" y="6704364"/>
            <a:ext cx="0" cy="126314"/>
          </a:xfrm>
          <a:prstGeom prst="line">
            <a:avLst/>
          </a:prstGeom>
          <a:noFill/>
          <a:ln w="3175">
            <a:solidFill>
              <a:schemeClr val="tx1"/>
            </a:solidFill>
            <a:round/>
            <a:headEnd/>
            <a:tailEnd/>
          </a:ln>
          <a:effectLst/>
        </p:spPr>
        <p:txBody>
          <a:bodyPr wrap="none" lIns="0" tIns="0" rIns="0" bIns="0" anchor="ctr">
            <a:spAutoFit/>
          </a:bodyPr>
          <a:lstStyle/>
          <a:p>
            <a:pPr lvl="0" rtl="0" eaLnBrk="1">
              <a:lnSpc>
                <a:spcPct val="90000"/>
              </a:lnSpc>
            </a:pPr>
            <a:endParaRPr lang="en-US" sz="900" noProof="1">
              <a:solidFill>
                <a:schemeClr val="tx1"/>
              </a:solidFill>
              <a:latin typeface="+mn-lt"/>
              <a:ea typeface="+mn-ea"/>
              <a:cs typeface="+mn-cs"/>
              <a:sym typeface="+mn-lt"/>
            </a:endParaRPr>
          </a:p>
        </p:txBody>
      </p:sp>
    </p:spTree>
    <p:extLst>
      <p:ext uri="{BB962C8B-B14F-4D97-AF65-F5344CB8AC3E}">
        <p14:creationId xmlns:p14="http://schemas.microsoft.com/office/powerpoint/2010/main" val="2182280511"/>
      </p:ext>
    </p:extLst>
  </p:cSld>
  <p:clrMapOvr>
    <a:masterClrMapping/>
  </p:clrMapOvr>
  <p:extLst>
    <p:ext uri="{DCECCB84-F9BA-43D5-87BE-67443E8EF086}">
      <p15:sldGuideLst xmlns:p15="http://schemas.microsoft.com/office/powerpoint/2012/main">
        <p15:guide id="1" pos="5428">
          <p15:clr>
            <a:srgbClr val="F26B43"/>
          </p15:clr>
        </p15:guide>
        <p15:guide id="2" orient="horz" pos="958">
          <p15:clr>
            <a:srgbClr val="F26B43"/>
          </p15:clr>
        </p15:guide>
        <p15:guide id="3" orient="horz" pos="3974">
          <p15:clr>
            <a:srgbClr val="F26B43"/>
          </p15:clr>
        </p15:guide>
        <p15:guide id="4" orient="horz" pos="119">
          <p15:clr>
            <a:srgbClr val="A4A3A4"/>
          </p15:clr>
        </p15:guide>
        <p15:guide id="5" orient="horz" pos="255">
          <p15:clr>
            <a:srgbClr val="A4A3A4"/>
          </p15:clr>
        </p15:guide>
        <p15:guide id="6" orient="horz" pos="346">
          <p15:clr>
            <a:srgbClr val="F26B43"/>
          </p15:clr>
        </p15:guide>
        <p15:guide id="7" orient="horz" pos="1275">
          <p15:clr>
            <a:srgbClr val="A4A3A4"/>
          </p15:clr>
        </p15:guide>
        <p15:guide id="8" orient="horz" pos="3816">
          <p15:clr>
            <a:srgbClr val="A4A3A4"/>
          </p15:clr>
        </p15:guide>
        <p15:guide id="9" orient="horz" pos="4156">
          <p15:clr>
            <a:srgbClr val="A4A3A4"/>
          </p15:clr>
        </p15:guide>
        <p15:guide id="10" orient="horz" pos="4224">
          <p15:clr>
            <a:srgbClr val="A4A3A4"/>
          </p15:clr>
        </p15:guide>
        <p15:guide id="11" pos="5654">
          <p15:clr>
            <a:srgbClr val="F26B43"/>
          </p15:clr>
        </p15:guide>
        <p15:guide id="12" pos="5881">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01">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F344DAC-CAF0-FD46-AD85-E95F92D74FA2}"/>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637F271A-470F-AA4D-B0C3-147C09D15B35}"/>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400">
                <a:solidFill>
                  <a:schemeClr val="tx1"/>
                </a:solidFill>
              </a:defRPr>
            </a:lvl1pPr>
            <a:lvl2pPr marL="383990" indent="-191995">
              <a:lnSpc>
                <a:spcPct val="100000"/>
              </a:lnSpc>
              <a:spcBef>
                <a:spcPts val="533"/>
              </a:spcBef>
              <a:buClrTx/>
              <a:defRPr sz="1400">
                <a:solidFill>
                  <a:schemeClr val="tx1"/>
                </a:solidFill>
              </a:defRPr>
            </a:lvl2pPr>
            <a:lvl3pPr marL="383990" indent="-191995">
              <a:lnSpc>
                <a:spcPct val="100000"/>
              </a:lnSpc>
              <a:spcBef>
                <a:spcPts val="533"/>
              </a:spcBef>
              <a:buClrTx/>
              <a:defRPr sz="1400">
                <a:solidFill>
                  <a:schemeClr val="tx1"/>
                </a:solidFill>
              </a:defRPr>
            </a:lvl3pPr>
            <a:lvl4pPr marL="383990" indent="-191995">
              <a:lnSpc>
                <a:spcPct val="100000"/>
              </a:lnSpc>
              <a:spcBef>
                <a:spcPts val="533"/>
              </a:spcBef>
              <a:buClrTx/>
              <a:defRPr sz="1400">
                <a:solidFill>
                  <a:schemeClr val="tx1"/>
                </a:solidFill>
              </a:defRPr>
            </a:lvl4pPr>
            <a:lvl5pPr marL="383990" indent="-191995">
              <a:lnSpc>
                <a:spcPct val="100000"/>
              </a:lnSpc>
              <a:spcBef>
                <a:spcPts val="533"/>
              </a:spcBef>
              <a:buClrTx/>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
            <a:extLst>
              <a:ext uri="{FF2B5EF4-FFF2-40B4-BE49-F238E27FC236}">
                <a16:creationId xmlns:a16="http://schemas.microsoft.com/office/drawing/2014/main" id="{82C0B276-B27B-F447-8017-0F52A3268DA0}"/>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3" name="Text Placeholder 2">
            <a:extLst>
              <a:ext uri="{FF2B5EF4-FFF2-40B4-BE49-F238E27FC236}">
                <a16:creationId xmlns:a16="http://schemas.microsoft.com/office/drawing/2014/main" id="{A3D7D555-43A0-D144-A673-8452908830A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chemeClr val="tx1">
                    <a:lumMod val="40000"/>
                    <a:lumOff val="60000"/>
                  </a:schemeClr>
                </a:solidFill>
              </a:defRPr>
            </a:lvl1pPr>
          </a:lstStyle>
          <a:p>
            <a:r>
              <a:rPr lang="en-US"/>
              <a:t>CLICK TO EDIT SECTION HEADING</a:t>
            </a:r>
          </a:p>
        </p:txBody>
      </p:sp>
      <p:pic>
        <p:nvPicPr>
          <p:cNvPr id="15" name="Picture 14" descr="A blue building with columns and a flag&#10;&#10;AI-generated content may be incorrect.">
            <a:extLst>
              <a:ext uri="{FF2B5EF4-FFF2-40B4-BE49-F238E27FC236}">
                <a16:creationId xmlns:a16="http://schemas.microsoft.com/office/drawing/2014/main" id="{8062F2E8-3946-F397-C6B2-5439C0B49B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010899" y="175618"/>
            <a:ext cx="943477" cy="943477"/>
          </a:xfrm>
          <a:prstGeom prst="rect">
            <a:avLst/>
          </a:prstGeom>
        </p:spPr>
      </p:pic>
    </p:spTree>
    <p:extLst>
      <p:ext uri="{BB962C8B-B14F-4D97-AF65-F5344CB8AC3E}">
        <p14:creationId xmlns:p14="http://schemas.microsoft.com/office/powerpoint/2010/main" val="3013845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 02">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03CCCE9E-7735-A744-A495-7CF608587DC2}"/>
              </a:ext>
            </a:extLst>
          </p:cNvPr>
          <p:cNvSpPr>
            <a:spLocks noGrp="1"/>
          </p:cNvSpPr>
          <p:nvPr>
            <p:ph sz="half" idx="2"/>
          </p:nvPr>
        </p:nvSpPr>
        <p:spPr>
          <a:xfrm>
            <a:off x="338337"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6F64E477-EAFD-C942-90CD-8AA2D33694CD}"/>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3E326C9-4DA4-A549-8A3F-738CB37104C1}"/>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29C634D7-AEDD-1140-B0D5-A745D1778EB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17" name="Footer Placeholder 1">
            <a:extLst>
              <a:ext uri="{FF2B5EF4-FFF2-40B4-BE49-F238E27FC236}">
                <a16:creationId xmlns:a16="http://schemas.microsoft.com/office/drawing/2014/main" id="{28723752-AB01-4546-8259-023DB1CA5E84}"/>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8" name="Date Placeholder 2">
            <a:extLst>
              <a:ext uri="{FF2B5EF4-FFF2-40B4-BE49-F238E27FC236}">
                <a16:creationId xmlns:a16="http://schemas.microsoft.com/office/drawing/2014/main" id="{BD263A6E-8D43-7D4F-8A05-AEA71C20A9A6}"/>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3" name="Content Placeholder 3">
            <a:extLst>
              <a:ext uri="{FF2B5EF4-FFF2-40B4-BE49-F238E27FC236}">
                <a16:creationId xmlns:a16="http://schemas.microsoft.com/office/drawing/2014/main" id="{608AD3EC-9E85-024E-9A19-2E06CC5AF99C}"/>
              </a:ext>
            </a:extLst>
          </p:cNvPr>
          <p:cNvSpPr>
            <a:spLocks noGrp="1"/>
          </p:cNvSpPr>
          <p:nvPr>
            <p:ph sz="half" idx="23"/>
          </p:nvPr>
        </p:nvSpPr>
        <p:spPr>
          <a:xfrm>
            <a:off x="6239972"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blue building with columns and a flag&#10;&#10;AI-generated content may be incorrect.">
            <a:extLst>
              <a:ext uri="{FF2B5EF4-FFF2-40B4-BE49-F238E27FC236}">
                <a16:creationId xmlns:a16="http://schemas.microsoft.com/office/drawing/2014/main" id="{08E5BDB3-E702-F5D1-D506-DB81E4D44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010899" y="175618"/>
            <a:ext cx="943477" cy="943477"/>
          </a:xfrm>
          <a:prstGeom prst="rect">
            <a:avLst/>
          </a:prstGeom>
        </p:spPr>
      </p:pic>
    </p:spTree>
    <p:extLst>
      <p:ext uri="{BB962C8B-B14F-4D97-AF65-F5344CB8AC3E}">
        <p14:creationId xmlns:p14="http://schemas.microsoft.com/office/powerpoint/2010/main" val="216693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0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0C889B6B-814B-424D-9246-128BBF50AB14}"/>
              </a:ext>
            </a:extLst>
          </p:cNvPr>
          <p:cNvSpPr>
            <a:spLocks noGrp="1"/>
          </p:cNvSpPr>
          <p:nvPr>
            <p:ph type="pic" sz="quarter" idx="33"/>
          </p:nvPr>
        </p:nvSpPr>
        <p:spPr>
          <a:xfrm>
            <a:off x="334964" y="4470404"/>
            <a:ext cx="3729037" cy="1644649"/>
          </a:xfrm>
          <a:prstGeom prst="rect">
            <a:avLst/>
          </a:prstGeom>
          <a:noFill/>
        </p:spPr>
        <p:txBody>
          <a:bodyPr anchor="ctr" anchorCtr="0"/>
          <a:lstStyle>
            <a:lvl1pPr marL="0" indent="0" algn="ctr">
              <a:buNone/>
              <a:defRPr sz="1867">
                <a:solidFill>
                  <a:schemeClr val="tx1"/>
                </a:solidFill>
              </a:defRPr>
            </a:lvl1pPr>
          </a:lstStyle>
          <a:p>
            <a:endParaRPr lang="en-GB"/>
          </a:p>
        </p:txBody>
      </p:sp>
      <p:sp>
        <p:nvSpPr>
          <p:cNvPr id="6" name="Picture Placeholder 2">
            <a:extLst>
              <a:ext uri="{FF2B5EF4-FFF2-40B4-BE49-F238E27FC236}">
                <a16:creationId xmlns:a16="http://schemas.microsoft.com/office/drawing/2014/main" id="{78181A48-4B1C-F44A-B7BD-697454A18DE5}"/>
              </a:ext>
            </a:extLst>
          </p:cNvPr>
          <p:cNvSpPr>
            <a:spLocks noGrp="1"/>
          </p:cNvSpPr>
          <p:nvPr>
            <p:ph type="pic" sz="quarter" idx="34"/>
          </p:nvPr>
        </p:nvSpPr>
        <p:spPr>
          <a:xfrm>
            <a:off x="4283388" y="4470404"/>
            <a:ext cx="3598333" cy="1644649"/>
          </a:xfrm>
          <a:prstGeom prst="rect">
            <a:avLst/>
          </a:prstGeom>
          <a:noFill/>
        </p:spPr>
        <p:txBody>
          <a:bodyPr anchor="ctr" anchorCtr="0"/>
          <a:lstStyle>
            <a:lvl1pPr marL="0" indent="0" algn="ctr">
              <a:buNone/>
              <a:defRPr sz="1867">
                <a:solidFill>
                  <a:schemeClr val="tx1"/>
                </a:solidFill>
              </a:defRPr>
            </a:lvl1pPr>
          </a:lstStyle>
          <a:p>
            <a:endParaRPr lang="en-GB"/>
          </a:p>
        </p:txBody>
      </p:sp>
      <p:sp>
        <p:nvSpPr>
          <p:cNvPr id="7" name="Picture Placeholder 2">
            <a:extLst>
              <a:ext uri="{FF2B5EF4-FFF2-40B4-BE49-F238E27FC236}">
                <a16:creationId xmlns:a16="http://schemas.microsoft.com/office/drawing/2014/main" id="{B9D13357-A400-D646-8E82-41A67F698150}"/>
              </a:ext>
            </a:extLst>
          </p:cNvPr>
          <p:cNvSpPr>
            <a:spLocks noGrp="1"/>
          </p:cNvSpPr>
          <p:nvPr>
            <p:ph type="pic" sz="quarter" idx="35"/>
          </p:nvPr>
        </p:nvSpPr>
        <p:spPr>
          <a:xfrm>
            <a:off x="8101107" y="4470404"/>
            <a:ext cx="3755931" cy="1644649"/>
          </a:xfrm>
          <a:prstGeom prst="rect">
            <a:avLst/>
          </a:prstGeom>
          <a:noFill/>
        </p:spPr>
        <p:txBody>
          <a:bodyPr anchor="ctr" anchorCtr="0"/>
          <a:lstStyle>
            <a:lvl1pPr marL="0" indent="0" algn="ctr">
              <a:buNone/>
              <a:defRPr sz="1867">
                <a:solidFill>
                  <a:schemeClr val="tx1"/>
                </a:solidFill>
              </a:defRPr>
            </a:lvl1pPr>
          </a:lstStyle>
          <a:p>
            <a:endParaRPr lang="en-GB"/>
          </a:p>
        </p:txBody>
      </p:sp>
      <p:cxnSp>
        <p:nvCxnSpPr>
          <p:cNvPr id="14" name="Straight Connector 13">
            <a:extLst>
              <a:ext uri="{FF2B5EF4-FFF2-40B4-BE49-F238E27FC236}">
                <a16:creationId xmlns:a16="http://schemas.microsoft.com/office/drawing/2014/main" id="{3BDA4A2F-DC0A-A24F-BDA5-194B61C5A4B1}"/>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0F16A834-59CB-1241-854B-80CF98603B43}"/>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7" name="Text Placeholder 2">
            <a:extLst>
              <a:ext uri="{FF2B5EF4-FFF2-40B4-BE49-F238E27FC236}">
                <a16:creationId xmlns:a16="http://schemas.microsoft.com/office/drawing/2014/main" id="{79E37904-89DD-E14D-ABA4-5E6E307C5142}"/>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18" name="Footer Placeholder 1">
            <a:extLst>
              <a:ext uri="{FF2B5EF4-FFF2-40B4-BE49-F238E27FC236}">
                <a16:creationId xmlns:a16="http://schemas.microsoft.com/office/drawing/2014/main" id="{4BEB172D-F7D3-F246-9CE7-D11FC7323153}"/>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9" name="Date Placeholder 2">
            <a:extLst>
              <a:ext uri="{FF2B5EF4-FFF2-40B4-BE49-F238E27FC236}">
                <a16:creationId xmlns:a16="http://schemas.microsoft.com/office/drawing/2014/main" id="{DB5E8F50-D903-334C-A658-610DF64783F0}"/>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0" name="Content Placeholder 3">
            <a:extLst>
              <a:ext uri="{FF2B5EF4-FFF2-40B4-BE49-F238E27FC236}">
                <a16:creationId xmlns:a16="http://schemas.microsoft.com/office/drawing/2014/main" id="{D9971E2A-9A29-7A42-A9E3-848B7CD92307}"/>
              </a:ext>
            </a:extLst>
          </p:cNvPr>
          <p:cNvSpPr>
            <a:spLocks noGrp="1"/>
          </p:cNvSpPr>
          <p:nvPr>
            <p:ph sz="half" idx="36"/>
          </p:nvPr>
        </p:nvSpPr>
        <p:spPr>
          <a:xfrm>
            <a:off x="338337" y="1412876"/>
            <a:ext cx="11518700" cy="2880829"/>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050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04">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63175E1-7240-C149-9024-3C76418A09EB}"/>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867ACE8-1024-7347-8586-80103528DC7A}"/>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5" name="Text Placeholder 2">
            <a:extLst>
              <a:ext uri="{FF2B5EF4-FFF2-40B4-BE49-F238E27FC236}">
                <a16:creationId xmlns:a16="http://schemas.microsoft.com/office/drawing/2014/main" id="{52315BA2-9263-3A40-B2EC-91B595643174}"/>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16" name="Footer Placeholder 1">
            <a:extLst>
              <a:ext uri="{FF2B5EF4-FFF2-40B4-BE49-F238E27FC236}">
                <a16:creationId xmlns:a16="http://schemas.microsoft.com/office/drawing/2014/main" id="{19C211A1-B1E6-5A4B-9D36-1EEAA97D046B}"/>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7" name="Date Placeholder 2">
            <a:extLst>
              <a:ext uri="{FF2B5EF4-FFF2-40B4-BE49-F238E27FC236}">
                <a16:creationId xmlns:a16="http://schemas.microsoft.com/office/drawing/2014/main" id="{C67F7F15-07F8-5544-A5A9-B4EA62920F1A}"/>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19" name="Content Placeholder 3">
            <a:extLst>
              <a:ext uri="{FF2B5EF4-FFF2-40B4-BE49-F238E27FC236}">
                <a16:creationId xmlns:a16="http://schemas.microsoft.com/office/drawing/2014/main" id="{2E9D0851-1D7B-014F-A89B-4C8F934457D0}"/>
              </a:ext>
            </a:extLst>
          </p:cNvPr>
          <p:cNvSpPr>
            <a:spLocks noGrp="1"/>
          </p:cNvSpPr>
          <p:nvPr>
            <p:ph sz="half" idx="23"/>
          </p:nvPr>
        </p:nvSpPr>
        <p:spPr>
          <a:xfrm>
            <a:off x="338337" y="1412876"/>
            <a:ext cx="5600699" cy="1687608"/>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082C6C8C-46DE-3243-BDDD-31D472F85722}"/>
              </a:ext>
            </a:extLst>
          </p:cNvPr>
          <p:cNvSpPr>
            <a:spLocks noGrp="1"/>
          </p:cNvSpPr>
          <p:nvPr>
            <p:ph sz="half" idx="24"/>
          </p:nvPr>
        </p:nvSpPr>
        <p:spPr>
          <a:xfrm>
            <a:off x="338337" y="3321189"/>
            <a:ext cx="5600699" cy="2793863"/>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a:extLst>
              <a:ext uri="{FF2B5EF4-FFF2-40B4-BE49-F238E27FC236}">
                <a16:creationId xmlns:a16="http://schemas.microsoft.com/office/drawing/2014/main" id="{4C64F209-3FC3-BE46-A812-8AE4F251EDB7}"/>
              </a:ext>
            </a:extLst>
          </p:cNvPr>
          <p:cNvSpPr>
            <a:spLocks noGrp="1"/>
          </p:cNvSpPr>
          <p:nvPr>
            <p:ph sz="half" idx="25"/>
          </p:nvPr>
        </p:nvSpPr>
        <p:spPr>
          <a:xfrm>
            <a:off x="6257641" y="1412875"/>
            <a:ext cx="5600699" cy="4702164"/>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6539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05">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FBF8AA03-2812-534D-9E0F-EAD7759DDE9E}"/>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7" name="Date Placeholder 2">
            <a:extLst>
              <a:ext uri="{FF2B5EF4-FFF2-40B4-BE49-F238E27FC236}">
                <a16:creationId xmlns:a16="http://schemas.microsoft.com/office/drawing/2014/main" id="{7A0FD505-1C8C-F145-B500-02D62738C635}"/>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7604576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White 01">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637F271A-470F-AA4D-B0C3-147C09D15B35}"/>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400">
                <a:solidFill>
                  <a:schemeClr val="tx1"/>
                </a:solidFill>
              </a:defRPr>
            </a:lvl1pPr>
            <a:lvl2pPr marL="383990" indent="-191995">
              <a:lnSpc>
                <a:spcPct val="100000"/>
              </a:lnSpc>
              <a:spcBef>
                <a:spcPts val="533"/>
              </a:spcBef>
              <a:buClrTx/>
              <a:defRPr sz="1400">
                <a:solidFill>
                  <a:schemeClr val="tx1"/>
                </a:solidFill>
              </a:defRPr>
            </a:lvl2pPr>
            <a:lvl3pPr marL="383990" indent="-191995">
              <a:lnSpc>
                <a:spcPct val="100000"/>
              </a:lnSpc>
              <a:spcBef>
                <a:spcPts val="533"/>
              </a:spcBef>
              <a:buClrTx/>
              <a:defRPr sz="1400">
                <a:solidFill>
                  <a:schemeClr val="tx1"/>
                </a:solidFill>
              </a:defRPr>
            </a:lvl3pPr>
            <a:lvl4pPr marL="383990" indent="-191995">
              <a:lnSpc>
                <a:spcPct val="100000"/>
              </a:lnSpc>
              <a:spcBef>
                <a:spcPts val="533"/>
              </a:spcBef>
              <a:buClrTx/>
              <a:defRPr sz="1400">
                <a:solidFill>
                  <a:schemeClr val="tx1"/>
                </a:solidFill>
              </a:defRPr>
            </a:lvl4pPr>
            <a:lvl5pPr marL="383990" indent="-191995">
              <a:lnSpc>
                <a:spcPct val="100000"/>
              </a:lnSpc>
              <a:spcBef>
                <a:spcPts val="533"/>
              </a:spcBef>
              <a:buClrTx/>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
            <a:extLst>
              <a:ext uri="{FF2B5EF4-FFF2-40B4-BE49-F238E27FC236}">
                <a16:creationId xmlns:a16="http://schemas.microsoft.com/office/drawing/2014/main" id="{06531206-9784-0C41-9089-E245E0644F3B}"/>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9" name="Date Placeholder 2">
            <a:extLst>
              <a:ext uri="{FF2B5EF4-FFF2-40B4-BE49-F238E27FC236}">
                <a16:creationId xmlns:a16="http://schemas.microsoft.com/office/drawing/2014/main" id="{6FD67A23-3EAD-6F44-8FDF-394ED6C2416E}"/>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0" name="Title 1">
            <a:extLst>
              <a:ext uri="{FF2B5EF4-FFF2-40B4-BE49-F238E27FC236}">
                <a16:creationId xmlns:a16="http://schemas.microsoft.com/office/drawing/2014/main" id="{82C0B276-B27B-F447-8017-0F52A3268DA0}"/>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3" name="Text Placeholder 2">
            <a:extLst>
              <a:ext uri="{FF2B5EF4-FFF2-40B4-BE49-F238E27FC236}">
                <a16:creationId xmlns:a16="http://schemas.microsoft.com/office/drawing/2014/main" id="{A3D7D555-43A0-D144-A673-8452908830A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chemeClr val="tx1">
                    <a:lumMod val="40000"/>
                    <a:lumOff val="60000"/>
                  </a:schemeClr>
                </a:solidFill>
              </a:defRPr>
            </a:lvl1pPr>
          </a:lstStyle>
          <a:p>
            <a:r>
              <a:rPr lang="en-US"/>
              <a:t>CLICK TO EDIT SECTION HEADING</a:t>
            </a:r>
          </a:p>
        </p:txBody>
      </p:sp>
    </p:spTree>
    <p:extLst>
      <p:ext uri="{BB962C8B-B14F-4D97-AF65-F5344CB8AC3E}">
        <p14:creationId xmlns:p14="http://schemas.microsoft.com/office/powerpoint/2010/main" val="7294284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White 02">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03CCCE9E-7735-A744-A495-7CF608587DC2}"/>
              </a:ext>
            </a:extLst>
          </p:cNvPr>
          <p:cNvSpPr>
            <a:spLocks noGrp="1"/>
          </p:cNvSpPr>
          <p:nvPr>
            <p:ph sz="half" idx="2"/>
          </p:nvPr>
        </p:nvSpPr>
        <p:spPr>
          <a:xfrm>
            <a:off x="338337"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B3E326C9-4DA4-A549-8A3F-738CB37104C1}"/>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29C634D7-AEDD-1140-B0D5-A745D1778EB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17" name="Footer Placeholder 1">
            <a:extLst>
              <a:ext uri="{FF2B5EF4-FFF2-40B4-BE49-F238E27FC236}">
                <a16:creationId xmlns:a16="http://schemas.microsoft.com/office/drawing/2014/main" id="{28723752-AB01-4546-8259-023DB1CA5E84}"/>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8" name="Date Placeholder 2">
            <a:extLst>
              <a:ext uri="{FF2B5EF4-FFF2-40B4-BE49-F238E27FC236}">
                <a16:creationId xmlns:a16="http://schemas.microsoft.com/office/drawing/2014/main" id="{BD263A6E-8D43-7D4F-8A05-AEA71C20A9A6}"/>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3" name="Content Placeholder 3">
            <a:extLst>
              <a:ext uri="{FF2B5EF4-FFF2-40B4-BE49-F238E27FC236}">
                <a16:creationId xmlns:a16="http://schemas.microsoft.com/office/drawing/2014/main" id="{608AD3EC-9E85-024E-9A19-2E06CC5AF99C}"/>
              </a:ext>
            </a:extLst>
          </p:cNvPr>
          <p:cNvSpPr>
            <a:spLocks noGrp="1"/>
          </p:cNvSpPr>
          <p:nvPr>
            <p:ph sz="half" idx="23"/>
          </p:nvPr>
        </p:nvSpPr>
        <p:spPr>
          <a:xfrm>
            <a:off x="6239972"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36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B1D3E86-3F96-9249-BF28-C0A958C4FF9F}"/>
              </a:ext>
            </a:extLst>
          </p:cNvPr>
          <p:cNvSpPr>
            <a:spLocks noGrp="1"/>
          </p:cNvSpPr>
          <p:nvPr>
            <p:ph type="title" hasCustomPrompt="1"/>
          </p:nvPr>
        </p:nvSpPr>
        <p:spPr>
          <a:xfrm>
            <a:off x="225426" y="1725808"/>
            <a:ext cx="9443871" cy="1703192"/>
          </a:xfrm>
          <a:prstGeom prst="rect">
            <a:avLst/>
          </a:prstGeom>
        </p:spPr>
        <p:txBody>
          <a:bodyPr anchor="b" anchorCtr="0"/>
          <a:lstStyle>
            <a:lvl1pPr marL="0" indent="0">
              <a:tabLst>
                <a:tab pos="6925387" algn="l"/>
              </a:tabLst>
              <a:defRPr sz="4000" b="0">
                <a:solidFill>
                  <a:schemeClr val="bg1"/>
                </a:solidFill>
              </a:defRPr>
            </a:lvl1pPr>
          </a:lstStyle>
          <a:p>
            <a:r>
              <a:rPr lang="en-US"/>
              <a:t>CLICK TO EDIT MASTER TITLE</a:t>
            </a:r>
          </a:p>
        </p:txBody>
      </p:sp>
      <p:sp>
        <p:nvSpPr>
          <p:cNvPr id="11" name="Text Placeholder 2">
            <a:extLst>
              <a:ext uri="{FF2B5EF4-FFF2-40B4-BE49-F238E27FC236}">
                <a16:creationId xmlns:a16="http://schemas.microsoft.com/office/drawing/2014/main" id="{6DF6B21E-D7DA-3E4F-8646-2285B40F5895}"/>
              </a:ext>
            </a:extLst>
          </p:cNvPr>
          <p:cNvSpPr>
            <a:spLocks noGrp="1"/>
          </p:cNvSpPr>
          <p:nvPr>
            <p:ph type="body" sz="quarter" idx="11" hasCustomPrompt="1"/>
          </p:nvPr>
        </p:nvSpPr>
        <p:spPr>
          <a:xfrm>
            <a:off x="225426" y="4427567"/>
            <a:ext cx="9444039" cy="623888"/>
          </a:xfrm>
          <a:prstGeom prst="rect">
            <a:avLst/>
          </a:prstGeom>
        </p:spPr>
        <p:txBody>
          <a:bodyPr/>
          <a:lstStyle>
            <a:lvl1pPr>
              <a:buNone/>
              <a:defRPr sz="2400">
                <a:solidFill>
                  <a:schemeClr val="bg2"/>
                </a:solidFill>
              </a:defRPr>
            </a:lvl1pPr>
          </a:lstStyle>
          <a:p>
            <a:r>
              <a:rPr lang="en-US" sz="2800" b="0"/>
              <a:t>Click to edit date</a:t>
            </a:r>
          </a:p>
        </p:txBody>
      </p:sp>
      <p:sp>
        <p:nvSpPr>
          <p:cNvPr id="12" name="Text Placeholder 2">
            <a:extLst>
              <a:ext uri="{FF2B5EF4-FFF2-40B4-BE49-F238E27FC236}">
                <a16:creationId xmlns:a16="http://schemas.microsoft.com/office/drawing/2014/main" id="{4B940366-1CB8-2048-BD2D-95039D7740A9}"/>
              </a:ext>
            </a:extLst>
          </p:cNvPr>
          <p:cNvSpPr>
            <a:spLocks noGrp="1"/>
          </p:cNvSpPr>
          <p:nvPr>
            <p:ph type="body" sz="quarter" idx="12" hasCustomPrompt="1"/>
          </p:nvPr>
        </p:nvSpPr>
        <p:spPr>
          <a:xfrm>
            <a:off x="226485" y="3457381"/>
            <a:ext cx="9442449" cy="578585"/>
          </a:xfrm>
          <a:prstGeom prst="rect">
            <a:avLst/>
          </a:prstGeom>
        </p:spPr>
        <p:txBody>
          <a:bodyPr/>
          <a:lstStyle>
            <a:lvl1pPr marL="0" indent="0">
              <a:buFont typeface="Arial" panose="020B0604020202020204" pitchFamily="34" charset="0"/>
              <a:buNone/>
              <a:defRPr sz="4000">
                <a:solidFill>
                  <a:schemeClr val="bg2"/>
                </a:solidFill>
              </a:defRPr>
            </a:lvl1pPr>
          </a:lstStyle>
          <a:p>
            <a:pPr lvl="0"/>
            <a:r>
              <a:rPr lang="en-US"/>
              <a:t>CLICK TO EDIT SUBTITLE</a:t>
            </a:r>
          </a:p>
        </p:txBody>
      </p:sp>
      <p:cxnSp>
        <p:nvCxnSpPr>
          <p:cNvPr id="13" name="Straight Connector 12">
            <a:extLst>
              <a:ext uri="{FF2B5EF4-FFF2-40B4-BE49-F238E27FC236}">
                <a16:creationId xmlns:a16="http://schemas.microsoft.com/office/drawing/2014/main" id="{8BFAD6D7-0F14-C544-AF18-2B5DDE9C3BC3}"/>
              </a:ext>
            </a:extLst>
          </p:cNvPr>
          <p:cNvCxnSpPr/>
          <p:nvPr userDrawn="1"/>
        </p:nvCxnSpPr>
        <p:spPr>
          <a:xfrm>
            <a:off x="226485" y="4196316"/>
            <a:ext cx="9442449"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17F7C5F-38FA-1946-B99C-7B6A81C9EA1F}"/>
              </a:ext>
            </a:extLst>
          </p:cNvPr>
          <p:cNvGrpSpPr/>
          <p:nvPr userDrawn="1"/>
        </p:nvGrpSpPr>
        <p:grpSpPr>
          <a:xfrm>
            <a:off x="10698714" y="251884"/>
            <a:ext cx="1218143" cy="785171"/>
            <a:chOff x="9844088" y="250825"/>
            <a:chExt cx="2058987" cy="1327150"/>
          </a:xfrm>
        </p:grpSpPr>
        <p:sp>
          <p:nvSpPr>
            <p:cNvPr id="15" name="Freeform 1">
              <a:extLst>
                <a:ext uri="{FF2B5EF4-FFF2-40B4-BE49-F238E27FC236}">
                  <a16:creationId xmlns:a16="http://schemas.microsoft.com/office/drawing/2014/main" id="{17B9C256-0885-DB46-8F76-82A448FA1A84}"/>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16" name="Freeform 2">
              <a:extLst>
                <a:ext uri="{FF2B5EF4-FFF2-40B4-BE49-F238E27FC236}">
                  <a16:creationId xmlns:a16="http://schemas.microsoft.com/office/drawing/2014/main" id="{02C1F8CA-9207-D04E-9BA2-62F18AEF8FF2}"/>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7" name="Freeform 3">
              <a:extLst>
                <a:ext uri="{FF2B5EF4-FFF2-40B4-BE49-F238E27FC236}">
                  <a16:creationId xmlns:a16="http://schemas.microsoft.com/office/drawing/2014/main" id="{93B97737-FC3D-5549-9A8E-6D6C344BCAB2}"/>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Tree>
    <p:extLst>
      <p:ext uri="{BB962C8B-B14F-4D97-AF65-F5344CB8AC3E}">
        <p14:creationId xmlns:p14="http://schemas.microsoft.com/office/powerpoint/2010/main" val="18683777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iving Blue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FB73D9-8395-CE48-810F-DCE613BC41E0}"/>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15" name="Straight Connector 14">
            <a:extLst>
              <a:ext uri="{FF2B5EF4-FFF2-40B4-BE49-F238E27FC236}">
                <a16:creationId xmlns:a16="http://schemas.microsoft.com/office/drawing/2014/main" id="{3424F39F-D324-2E4A-9FF6-AED864B9F6A7}"/>
              </a:ext>
            </a:extLst>
          </p:cNvPr>
          <p:cNvCxnSpPr>
            <a:cxnSpLocks/>
          </p:cNvCxnSpPr>
          <p:nvPr userDrawn="1"/>
        </p:nvCxnSpPr>
        <p:spPr>
          <a:xfrm>
            <a:off x="338337" y="1150391"/>
            <a:ext cx="11518701"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4EAA999-8CB4-0749-BE16-2981ABF069BF}"/>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17" name="Text Placeholder 2">
            <a:extLst>
              <a:ext uri="{FF2B5EF4-FFF2-40B4-BE49-F238E27FC236}">
                <a16:creationId xmlns:a16="http://schemas.microsoft.com/office/drawing/2014/main" id="{2614F644-9121-6540-9A44-1F9E2CAF7921}"/>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18" name="Footer Placeholder 1">
            <a:extLst>
              <a:ext uri="{FF2B5EF4-FFF2-40B4-BE49-F238E27FC236}">
                <a16:creationId xmlns:a16="http://schemas.microsoft.com/office/drawing/2014/main" id="{9FEB25C3-4F99-614D-A66F-3D203555753A}"/>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5" name="Date Placeholder 2">
            <a:extLst>
              <a:ext uri="{FF2B5EF4-FFF2-40B4-BE49-F238E27FC236}">
                <a16:creationId xmlns:a16="http://schemas.microsoft.com/office/drawing/2014/main" id="{320537A2-C8A1-2E45-9BAC-5DA9DCBB655F}"/>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6" name="Content Placeholder 3">
            <a:extLst>
              <a:ext uri="{FF2B5EF4-FFF2-40B4-BE49-F238E27FC236}">
                <a16:creationId xmlns:a16="http://schemas.microsoft.com/office/drawing/2014/main" id="{839156BE-1CE5-804A-8ADA-5F2AD2AC2AB7}"/>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400">
                <a:solidFill>
                  <a:srgbClr val="FFFFFF"/>
                </a:solidFill>
              </a:defRPr>
            </a:lvl1pPr>
            <a:lvl2pPr marL="383990" indent="-191995">
              <a:lnSpc>
                <a:spcPct val="100000"/>
              </a:lnSpc>
              <a:spcBef>
                <a:spcPts val="533"/>
              </a:spcBef>
              <a:buClrTx/>
              <a:defRPr sz="1400">
                <a:solidFill>
                  <a:srgbClr val="FFFFFF"/>
                </a:solidFill>
              </a:defRPr>
            </a:lvl2pPr>
            <a:lvl3pPr marL="383990" indent="-191995">
              <a:lnSpc>
                <a:spcPct val="100000"/>
              </a:lnSpc>
              <a:spcBef>
                <a:spcPts val="533"/>
              </a:spcBef>
              <a:buClrTx/>
              <a:defRPr sz="1400">
                <a:solidFill>
                  <a:srgbClr val="FFFFFF"/>
                </a:solidFill>
              </a:defRPr>
            </a:lvl3pPr>
            <a:lvl4pPr marL="383990" indent="-191995">
              <a:lnSpc>
                <a:spcPct val="100000"/>
              </a:lnSpc>
              <a:spcBef>
                <a:spcPts val="533"/>
              </a:spcBef>
              <a:buClrTx/>
              <a:defRPr sz="1400">
                <a:solidFill>
                  <a:srgbClr val="FFFFFF"/>
                </a:solidFill>
              </a:defRPr>
            </a:lvl4pPr>
            <a:lvl5pPr marL="383990" indent="-191995">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8048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ving Blue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DDFC69-042C-7547-8373-80F5A109D9A4}"/>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15" name="Title 1">
            <a:extLst>
              <a:ext uri="{FF2B5EF4-FFF2-40B4-BE49-F238E27FC236}">
                <a16:creationId xmlns:a16="http://schemas.microsoft.com/office/drawing/2014/main" id="{BE748F39-877A-9340-965D-EB7CCA6BA19B}"/>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377A340F-EEBA-C545-BDEC-B1C616829058}"/>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17" name="Footer Placeholder 1">
            <a:extLst>
              <a:ext uri="{FF2B5EF4-FFF2-40B4-BE49-F238E27FC236}">
                <a16:creationId xmlns:a16="http://schemas.microsoft.com/office/drawing/2014/main" id="{ED5C539A-1113-164B-ADC9-D517650CCAD0}"/>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3" name="Date Placeholder 2">
            <a:extLst>
              <a:ext uri="{FF2B5EF4-FFF2-40B4-BE49-F238E27FC236}">
                <a16:creationId xmlns:a16="http://schemas.microsoft.com/office/drawing/2014/main" id="{606E55E6-A4C5-484E-A028-FCD5EDC532A1}"/>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5" name="Content Placeholder 3">
            <a:extLst>
              <a:ext uri="{FF2B5EF4-FFF2-40B4-BE49-F238E27FC236}">
                <a16:creationId xmlns:a16="http://schemas.microsoft.com/office/drawing/2014/main" id="{420E24C3-5103-804F-A42D-591545B720D9}"/>
              </a:ext>
            </a:extLst>
          </p:cNvPr>
          <p:cNvSpPr>
            <a:spLocks noGrp="1"/>
          </p:cNvSpPr>
          <p:nvPr>
            <p:ph sz="half" idx="2"/>
          </p:nvPr>
        </p:nvSpPr>
        <p:spPr>
          <a:xfrm>
            <a:off x="338337" y="1412877"/>
            <a:ext cx="5600699" cy="4513562"/>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a:extLst>
              <a:ext uri="{FF2B5EF4-FFF2-40B4-BE49-F238E27FC236}">
                <a16:creationId xmlns:a16="http://schemas.microsoft.com/office/drawing/2014/main" id="{2AA71FA5-922E-254B-A826-FD403710AA16}"/>
              </a:ext>
            </a:extLst>
          </p:cNvPr>
          <p:cNvSpPr>
            <a:spLocks noGrp="1"/>
          </p:cNvSpPr>
          <p:nvPr>
            <p:ph sz="half" idx="23"/>
          </p:nvPr>
        </p:nvSpPr>
        <p:spPr>
          <a:xfrm>
            <a:off x="6239972" y="1412877"/>
            <a:ext cx="5600699" cy="4513562"/>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5AC19B6-FC62-4F41-9847-7214542DB7C7}"/>
              </a:ext>
            </a:extLst>
          </p:cNvPr>
          <p:cNvCxnSpPr>
            <a:cxnSpLocks/>
          </p:cNvCxnSpPr>
          <p:nvPr userDrawn="1"/>
        </p:nvCxnSpPr>
        <p:spPr>
          <a:xfrm>
            <a:off x="338337" y="1150391"/>
            <a:ext cx="11518701"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1647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ving Blue 0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B473D4-BC5A-2242-B7EC-AD0AB21ADCFB}"/>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5" name="Picture Placeholder 2">
            <a:extLst>
              <a:ext uri="{FF2B5EF4-FFF2-40B4-BE49-F238E27FC236}">
                <a16:creationId xmlns:a16="http://schemas.microsoft.com/office/drawing/2014/main" id="{0C889B6B-814B-424D-9246-128BBF50AB14}"/>
              </a:ext>
            </a:extLst>
          </p:cNvPr>
          <p:cNvSpPr>
            <a:spLocks noGrp="1"/>
          </p:cNvSpPr>
          <p:nvPr>
            <p:ph type="pic" sz="quarter" idx="33"/>
          </p:nvPr>
        </p:nvSpPr>
        <p:spPr>
          <a:xfrm>
            <a:off x="334964" y="4470403"/>
            <a:ext cx="3729037" cy="1473199"/>
          </a:xfrm>
          <a:prstGeom prst="rect">
            <a:avLst/>
          </a:prstGeom>
          <a:noFill/>
        </p:spPr>
        <p:txBody>
          <a:bodyPr anchor="ctr" anchorCtr="0"/>
          <a:lstStyle>
            <a:lvl1pPr marL="0" indent="0" algn="ctr">
              <a:buNone/>
              <a:defRPr sz="1867">
                <a:solidFill>
                  <a:schemeClr val="bg1"/>
                </a:solidFill>
              </a:defRPr>
            </a:lvl1pPr>
          </a:lstStyle>
          <a:p>
            <a:endParaRPr lang="en-GB"/>
          </a:p>
        </p:txBody>
      </p:sp>
      <p:sp>
        <p:nvSpPr>
          <p:cNvPr id="6" name="Picture Placeholder 2">
            <a:extLst>
              <a:ext uri="{FF2B5EF4-FFF2-40B4-BE49-F238E27FC236}">
                <a16:creationId xmlns:a16="http://schemas.microsoft.com/office/drawing/2014/main" id="{78181A48-4B1C-F44A-B7BD-697454A18DE5}"/>
              </a:ext>
            </a:extLst>
          </p:cNvPr>
          <p:cNvSpPr>
            <a:spLocks noGrp="1"/>
          </p:cNvSpPr>
          <p:nvPr>
            <p:ph type="pic" sz="quarter" idx="34"/>
          </p:nvPr>
        </p:nvSpPr>
        <p:spPr>
          <a:xfrm>
            <a:off x="4283388" y="4470403"/>
            <a:ext cx="3598333" cy="1473199"/>
          </a:xfrm>
          <a:prstGeom prst="rect">
            <a:avLst/>
          </a:prstGeom>
          <a:noFill/>
        </p:spPr>
        <p:txBody>
          <a:bodyPr anchor="ctr" anchorCtr="0"/>
          <a:lstStyle>
            <a:lvl1pPr marL="0" indent="0" algn="ctr">
              <a:buNone/>
              <a:defRPr sz="1867">
                <a:solidFill>
                  <a:schemeClr val="bg1"/>
                </a:solidFill>
              </a:defRPr>
            </a:lvl1pPr>
          </a:lstStyle>
          <a:p>
            <a:endParaRPr lang="en-GB"/>
          </a:p>
        </p:txBody>
      </p:sp>
      <p:sp>
        <p:nvSpPr>
          <p:cNvPr id="7" name="Picture Placeholder 2">
            <a:extLst>
              <a:ext uri="{FF2B5EF4-FFF2-40B4-BE49-F238E27FC236}">
                <a16:creationId xmlns:a16="http://schemas.microsoft.com/office/drawing/2014/main" id="{B9D13357-A400-D646-8E82-41A67F698150}"/>
              </a:ext>
            </a:extLst>
          </p:cNvPr>
          <p:cNvSpPr>
            <a:spLocks noGrp="1"/>
          </p:cNvSpPr>
          <p:nvPr>
            <p:ph type="pic" sz="quarter" idx="35"/>
          </p:nvPr>
        </p:nvSpPr>
        <p:spPr>
          <a:xfrm>
            <a:off x="8101107" y="4470403"/>
            <a:ext cx="3755931" cy="1473199"/>
          </a:xfrm>
          <a:prstGeom prst="rect">
            <a:avLst/>
          </a:prstGeom>
          <a:noFill/>
        </p:spPr>
        <p:txBody>
          <a:bodyPr anchor="ctr" anchorCtr="0"/>
          <a:lstStyle>
            <a:lvl1pPr marL="0" indent="0" algn="ctr">
              <a:buNone/>
              <a:defRPr sz="1867">
                <a:solidFill>
                  <a:schemeClr val="bg1"/>
                </a:solidFill>
              </a:defRPr>
            </a:lvl1pPr>
          </a:lstStyle>
          <a:p>
            <a:endParaRPr lang="en-GB"/>
          </a:p>
        </p:txBody>
      </p:sp>
      <p:cxnSp>
        <p:nvCxnSpPr>
          <p:cNvPr id="13" name="Straight Connector 12">
            <a:extLst>
              <a:ext uri="{FF2B5EF4-FFF2-40B4-BE49-F238E27FC236}">
                <a16:creationId xmlns:a16="http://schemas.microsoft.com/office/drawing/2014/main" id="{65E5F348-E48A-1D45-BA5C-64A8CB699EF8}"/>
              </a:ext>
            </a:extLst>
          </p:cNvPr>
          <p:cNvCxnSpPr>
            <a:cxnSpLocks/>
          </p:cNvCxnSpPr>
          <p:nvPr userDrawn="1"/>
        </p:nvCxnSpPr>
        <p:spPr>
          <a:xfrm>
            <a:off x="338337" y="1150391"/>
            <a:ext cx="11518701" cy="0"/>
          </a:xfrm>
          <a:prstGeom prst="line">
            <a:avLst/>
          </a:prstGeom>
          <a:noFill/>
          <a:ln w="1270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6BB1A58-9747-9843-A8C0-62F27CD447A2}"/>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116F307D-EEA0-F44D-B447-2F884109A2EC}"/>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17" name="Footer Placeholder 1">
            <a:extLst>
              <a:ext uri="{FF2B5EF4-FFF2-40B4-BE49-F238E27FC236}">
                <a16:creationId xmlns:a16="http://schemas.microsoft.com/office/drawing/2014/main" id="{22A2575C-F301-FA47-A33C-760E39502BAA}"/>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8" name="Date Placeholder 2">
            <a:extLst>
              <a:ext uri="{FF2B5EF4-FFF2-40B4-BE49-F238E27FC236}">
                <a16:creationId xmlns:a16="http://schemas.microsoft.com/office/drawing/2014/main" id="{379645A6-9793-C74C-94A7-E5878BC313DB}"/>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19" name="Content Placeholder 3">
            <a:extLst>
              <a:ext uri="{FF2B5EF4-FFF2-40B4-BE49-F238E27FC236}">
                <a16:creationId xmlns:a16="http://schemas.microsoft.com/office/drawing/2014/main" id="{0C54F07C-932F-464D-9A74-A1B39FF1DE85}"/>
              </a:ext>
            </a:extLst>
          </p:cNvPr>
          <p:cNvSpPr>
            <a:spLocks noGrp="1"/>
          </p:cNvSpPr>
          <p:nvPr>
            <p:ph sz="half" idx="36"/>
          </p:nvPr>
        </p:nvSpPr>
        <p:spPr>
          <a:xfrm>
            <a:off x="338337" y="1412876"/>
            <a:ext cx="11518700" cy="2880829"/>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168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ving Blue 0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1F6433-9689-8247-90C7-21017450DA22}"/>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15" name="Straight Connector 14">
            <a:extLst>
              <a:ext uri="{FF2B5EF4-FFF2-40B4-BE49-F238E27FC236}">
                <a16:creationId xmlns:a16="http://schemas.microsoft.com/office/drawing/2014/main" id="{EC3DDCBC-6254-CF49-AA48-51218B3807AB}"/>
              </a:ext>
            </a:extLst>
          </p:cNvPr>
          <p:cNvCxnSpPr>
            <a:cxnSpLocks/>
          </p:cNvCxnSpPr>
          <p:nvPr userDrawn="1"/>
        </p:nvCxnSpPr>
        <p:spPr>
          <a:xfrm>
            <a:off x="338337" y="1150391"/>
            <a:ext cx="11518701" cy="0"/>
          </a:xfrm>
          <a:prstGeom prst="line">
            <a:avLst/>
          </a:prstGeom>
          <a:noFill/>
          <a:ln w="1270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06107726-D428-6449-AA5A-FC4C7C67A22E}"/>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23" name="Text Placeholder 2">
            <a:extLst>
              <a:ext uri="{FF2B5EF4-FFF2-40B4-BE49-F238E27FC236}">
                <a16:creationId xmlns:a16="http://schemas.microsoft.com/office/drawing/2014/main" id="{F689EE15-060F-4F46-9421-D08E02A14003}"/>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24" name="Footer Placeholder 1">
            <a:extLst>
              <a:ext uri="{FF2B5EF4-FFF2-40B4-BE49-F238E27FC236}">
                <a16:creationId xmlns:a16="http://schemas.microsoft.com/office/drawing/2014/main" id="{4EC9A6E2-FFBB-0446-85A1-1118378CEA3B}"/>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5" name="Date Placeholder 2">
            <a:extLst>
              <a:ext uri="{FF2B5EF4-FFF2-40B4-BE49-F238E27FC236}">
                <a16:creationId xmlns:a16="http://schemas.microsoft.com/office/drawing/2014/main" id="{431B439C-CC72-9846-B910-6B136E878462}"/>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9" name="Content Placeholder 3">
            <a:extLst>
              <a:ext uri="{FF2B5EF4-FFF2-40B4-BE49-F238E27FC236}">
                <a16:creationId xmlns:a16="http://schemas.microsoft.com/office/drawing/2014/main" id="{B36B6E6C-C8E8-A345-9FD5-8112B4E5AB9B}"/>
              </a:ext>
            </a:extLst>
          </p:cNvPr>
          <p:cNvSpPr>
            <a:spLocks noGrp="1"/>
          </p:cNvSpPr>
          <p:nvPr>
            <p:ph sz="half" idx="23"/>
          </p:nvPr>
        </p:nvSpPr>
        <p:spPr>
          <a:xfrm>
            <a:off x="338337" y="1412876"/>
            <a:ext cx="5600699" cy="1687608"/>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a:extLst>
              <a:ext uri="{FF2B5EF4-FFF2-40B4-BE49-F238E27FC236}">
                <a16:creationId xmlns:a16="http://schemas.microsoft.com/office/drawing/2014/main" id="{BFDB974A-A7DA-4D45-9570-126476AD380F}"/>
              </a:ext>
            </a:extLst>
          </p:cNvPr>
          <p:cNvSpPr>
            <a:spLocks noGrp="1"/>
          </p:cNvSpPr>
          <p:nvPr>
            <p:ph sz="half" idx="24"/>
          </p:nvPr>
        </p:nvSpPr>
        <p:spPr>
          <a:xfrm>
            <a:off x="338337" y="3321189"/>
            <a:ext cx="5600699" cy="2793863"/>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3">
            <a:extLst>
              <a:ext uri="{FF2B5EF4-FFF2-40B4-BE49-F238E27FC236}">
                <a16:creationId xmlns:a16="http://schemas.microsoft.com/office/drawing/2014/main" id="{A9D749EE-A86E-6241-A50C-F25C2684BF75}"/>
              </a:ext>
            </a:extLst>
          </p:cNvPr>
          <p:cNvSpPr>
            <a:spLocks noGrp="1"/>
          </p:cNvSpPr>
          <p:nvPr>
            <p:ph sz="half" idx="25"/>
          </p:nvPr>
        </p:nvSpPr>
        <p:spPr>
          <a:xfrm>
            <a:off x="6257641" y="1412875"/>
            <a:ext cx="5600699" cy="4702164"/>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98258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iving Blue 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7AC7B0-EF43-4F4B-8D22-760B9A6D1D11}"/>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1">
            <a:extLst>
              <a:ext uri="{FF2B5EF4-FFF2-40B4-BE49-F238E27FC236}">
                <a16:creationId xmlns:a16="http://schemas.microsoft.com/office/drawing/2014/main" id="{89A0431A-B3B6-8E4E-9664-64144F87BDFF}"/>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9" name="Date Placeholder 2">
            <a:extLst>
              <a:ext uri="{FF2B5EF4-FFF2-40B4-BE49-F238E27FC236}">
                <a16:creationId xmlns:a16="http://schemas.microsoft.com/office/drawing/2014/main" id="{BBD91A5A-CF95-4E47-B3AB-9219FB4DCD9E}"/>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321313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Living Blue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FB73D9-8395-CE48-810F-DCE613BC41E0}"/>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16" name="Title 1">
            <a:extLst>
              <a:ext uri="{FF2B5EF4-FFF2-40B4-BE49-F238E27FC236}">
                <a16:creationId xmlns:a16="http://schemas.microsoft.com/office/drawing/2014/main" id="{D4EAA999-8CB4-0749-BE16-2981ABF069BF}"/>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17" name="Text Placeholder 2">
            <a:extLst>
              <a:ext uri="{FF2B5EF4-FFF2-40B4-BE49-F238E27FC236}">
                <a16:creationId xmlns:a16="http://schemas.microsoft.com/office/drawing/2014/main" id="{2614F644-9121-6540-9A44-1F9E2CAF7921}"/>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18" name="Footer Placeholder 1">
            <a:extLst>
              <a:ext uri="{FF2B5EF4-FFF2-40B4-BE49-F238E27FC236}">
                <a16:creationId xmlns:a16="http://schemas.microsoft.com/office/drawing/2014/main" id="{9FEB25C3-4F99-614D-A66F-3D203555753A}"/>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5" name="Date Placeholder 2">
            <a:extLst>
              <a:ext uri="{FF2B5EF4-FFF2-40B4-BE49-F238E27FC236}">
                <a16:creationId xmlns:a16="http://schemas.microsoft.com/office/drawing/2014/main" id="{320537A2-C8A1-2E45-9BAC-5DA9DCBB655F}"/>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6" name="Content Placeholder 3">
            <a:extLst>
              <a:ext uri="{FF2B5EF4-FFF2-40B4-BE49-F238E27FC236}">
                <a16:creationId xmlns:a16="http://schemas.microsoft.com/office/drawing/2014/main" id="{839156BE-1CE5-804A-8ADA-5F2AD2AC2AB7}"/>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400">
                <a:solidFill>
                  <a:srgbClr val="FFFFFF"/>
                </a:solidFill>
              </a:defRPr>
            </a:lvl1pPr>
            <a:lvl2pPr marL="383990" indent="-191995">
              <a:lnSpc>
                <a:spcPct val="100000"/>
              </a:lnSpc>
              <a:spcBef>
                <a:spcPts val="533"/>
              </a:spcBef>
              <a:buClrTx/>
              <a:defRPr sz="1400">
                <a:solidFill>
                  <a:srgbClr val="FFFFFF"/>
                </a:solidFill>
              </a:defRPr>
            </a:lvl2pPr>
            <a:lvl3pPr marL="383990" indent="-191995">
              <a:lnSpc>
                <a:spcPct val="100000"/>
              </a:lnSpc>
              <a:spcBef>
                <a:spcPts val="533"/>
              </a:spcBef>
              <a:buClrTx/>
              <a:defRPr sz="1400">
                <a:solidFill>
                  <a:srgbClr val="FFFFFF"/>
                </a:solidFill>
              </a:defRPr>
            </a:lvl3pPr>
            <a:lvl4pPr marL="383990" indent="-191995">
              <a:lnSpc>
                <a:spcPct val="100000"/>
              </a:lnSpc>
              <a:spcBef>
                <a:spcPts val="533"/>
              </a:spcBef>
              <a:buClrTx/>
              <a:defRPr sz="1400">
                <a:solidFill>
                  <a:srgbClr val="FFFFFF"/>
                </a:solidFill>
              </a:defRPr>
            </a:lvl4pPr>
            <a:lvl5pPr marL="383990" indent="-191995">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8202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Living Blue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DDFC69-042C-7547-8373-80F5A109D9A4}"/>
              </a:ext>
            </a:extLst>
          </p:cNvPr>
          <p:cNvSpPr/>
          <p:nvPr userDrawn="1"/>
        </p:nvSpPr>
        <p:spPr>
          <a:xfrm>
            <a:off x="225425" y="250825"/>
            <a:ext cx="11714784" cy="584200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15" name="Title 1">
            <a:extLst>
              <a:ext uri="{FF2B5EF4-FFF2-40B4-BE49-F238E27FC236}">
                <a16:creationId xmlns:a16="http://schemas.microsoft.com/office/drawing/2014/main" id="{BE748F39-877A-9340-965D-EB7CCA6BA19B}"/>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FFFFFF"/>
                </a:solidFill>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377A340F-EEBA-C545-BDEC-B1C616829058}"/>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FFFFFF"/>
                </a:solidFill>
              </a:defRPr>
            </a:lvl1pPr>
          </a:lstStyle>
          <a:p>
            <a:r>
              <a:rPr lang="en-US"/>
              <a:t>CLICK TO EDIT SECTION HEADING</a:t>
            </a:r>
          </a:p>
        </p:txBody>
      </p:sp>
      <p:sp>
        <p:nvSpPr>
          <p:cNvPr id="17" name="Footer Placeholder 1">
            <a:extLst>
              <a:ext uri="{FF2B5EF4-FFF2-40B4-BE49-F238E27FC236}">
                <a16:creationId xmlns:a16="http://schemas.microsoft.com/office/drawing/2014/main" id="{ED5C539A-1113-164B-ADC9-D517650CCAD0}"/>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3" name="Date Placeholder 2">
            <a:extLst>
              <a:ext uri="{FF2B5EF4-FFF2-40B4-BE49-F238E27FC236}">
                <a16:creationId xmlns:a16="http://schemas.microsoft.com/office/drawing/2014/main" id="{606E55E6-A4C5-484E-A028-FCD5EDC532A1}"/>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5" name="Content Placeholder 3">
            <a:extLst>
              <a:ext uri="{FF2B5EF4-FFF2-40B4-BE49-F238E27FC236}">
                <a16:creationId xmlns:a16="http://schemas.microsoft.com/office/drawing/2014/main" id="{420E24C3-5103-804F-A42D-591545B720D9}"/>
              </a:ext>
            </a:extLst>
          </p:cNvPr>
          <p:cNvSpPr>
            <a:spLocks noGrp="1"/>
          </p:cNvSpPr>
          <p:nvPr>
            <p:ph sz="half" idx="2"/>
          </p:nvPr>
        </p:nvSpPr>
        <p:spPr>
          <a:xfrm>
            <a:off x="338337" y="1412877"/>
            <a:ext cx="5600699" cy="4513562"/>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a:extLst>
              <a:ext uri="{FF2B5EF4-FFF2-40B4-BE49-F238E27FC236}">
                <a16:creationId xmlns:a16="http://schemas.microsoft.com/office/drawing/2014/main" id="{2AA71FA5-922E-254B-A826-FD403710AA16}"/>
              </a:ext>
            </a:extLst>
          </p:cNvPr>
          <p:cNvSpPr>
            <a:spLocks noGrp="1"/>
          </p:cNvSpPr>
          <p:nvPr>
            <p:ph sz="half" idx="23"/>
          </p:nvPr>
        </p:nvSpPr>
        <p:spPr>
          <a:xfrm>
            <a:off x="6239972" y="1412877"/>
            <a:ext cx="5600699" cy="4513562"/>
          </a:xfrm>
          <a:prstGeom prst="rect">
            <a:avLst/>
          </a:prstGeom>
          <a:noFill/>
        </p:spPr>
        <p:txBody>
          <a:bodyPr lIns="0" tIns="0" rIns="0" bIns="0"/>
          <a:lstStyle>
            <a:lvl1pPr marL="191995">
              <a:lnSpc>
                <a:spcPct val="100000"/>
              </a:lnSpc>
              <a:spcBef>
                <a:spcPts val="800"/>
              </a:spcBef>
              <a:buClrTx/>
              <a:defRPr sz="1400">
                <a:solidFill>
                  <a:srgbClr val="FFFFFF"/>
                </a:solidFill>
              </a:defRPr>
            </a:lvl1pPr>
            <a:lvl2pPr marL="383990">
              <a:lnSpc>
                <a:spcPct val="100000"/>
              </a:lnSpc>
              <a:spcBef>
                <a:spcPts val="533"/>
              </a:spcBef>
              <a:buClrTx/>
              <a:defRPr sz="1400">
                <a:solidFill>
                  <a:srgbClr val="FFFFFF"/>
                </a:solidFill>
              </a:defRPr>
            </a:lvl2pPr>
            <a:lvl3pPr marL="383990">
              <a:lnSpc>
                <a:spcPct val="100000"/>
              </a:lnSpc>
              <a:spcBef>
                <a:spcPts val="533"/>
              </a:spcBef>
              <a:buClrTx/>
              <a:defRPr sz="1400">
                <a:solidFill>
                  <a:srgbClr val="FFFFFF"/>
                </a:solidFill>
              </a:defRPr>
            </a:lvl3pPr>
            <a:lvl4pPr marL="383990">
              <a:lnSpc>
                <a:spcPct val="100000"/>
              </a:lnSpc>
              <a:spcBef>
                <a:spcPts val="533"/>
              </a:spcBef>
              <a:buClrTx/>
              <a:defRPr sz="1400">
                <a:solidFill>
                  <a:srgbClr val="FFFFFF"/>
                </a:solidFill>
              </a:defRPr>
            </a:lvl4pPr>
            <a:lvl5pPr marL="383990">
              <a:lnSpc>
                <a:spcPct val="100000"/>
              </a:lnSpc>
              <a:spcBef>
                <a:spcPts val="533"/>
              </a:spcBef>
              <a:buClrTx/>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66005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ey 0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91DDCD7-573D-F241-9A33-A3EBC64CB0B0}"/>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1A4596"/>
              </a:solidFill>
            </a:endParaRPr>
          </a:p>
        </p:txBody>
      </p:sp>
      <p:cxnSp>
        <p:nvCxnSpPr>
          <p:cNvPr id="23" name="Straight Connector 22">
            <a:extLst>
              <a:ext uri="{FF2B5EF4-FFF2-40B4-BE49-F238E27FC236}">
                <a16:creationId xmlns:a16="http://schemas.microsoft.com/office/drawing/2014/main" id="{9AFF913C-B145-EE4D-8CFA-EC7C23F69D73}"/>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2182D8FF-154E-6046-811D-052A2B884634}"/>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25" name="Text Placeholder 2">
            <a:extLst>
              <a:ext uri="{FF2B5EF4-FFF2-40B4-BE49-F238E27FC236}">
                <a16:creationId xmlns:a16="http://schemas.microsoft.com/office/drawing/2014/main" id="{3D7CDE87-0750-154B-8545-BA6A261A1421}"/>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27" name="Footer Placeholder 1">
            <a:extLst>
              <a:ext uri="{FF2B5EF4-FFF2-40B4-BE49-F238E27FC236}">
                <a16:creationId xmlns:a16="http://schemas.microsoft.com/office/drawing/2014/main" id="{CD115606-AAAB-CF4D-9849-8EA0385E7853}"/>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8" name="Date Placeholder 2">
            <a:extLst>
              <a:ext uri="{FF2B5EF4-FFF2-40B4-BE49-F238E27FC236}">
                <a16:creationId xmlns:a16="http://schemas.microsoft.com/office/drawing/2014/main" id="{3A4A4956-1714-BF42-95D8-7DA65DD5C511}"/>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9" name="Content Placeholder 3">
            <a:extLst>
              <a:ext uri="{FF2B5EF4-FFF2-40B4-BE49-F238E27FC236}">
                <a16:creationId xmlns:a16="http://schemas.microsoft.com/office/drawing/2014/main" id="{CC4ED22B-14F0-C34B-AC07-74B8B6462B5E}"/>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400">
                <a:solidFill>
                  <a:srgbClr val="000000"/>
                </a:solidFill>
              </a:defRPr>
            </a:lvl1pPr>
            <a:lvl2pPr marL="383990" indent="-191995">
              <a:lnSpc>
                <a:spcPct val="100000"/>
              </a:lnSpc>
              <a:spcBef>
                <a:spcPts val="533"/>
              </a:spcBef>
              <a:buClrTx/>
              <a:defRPr sz="1400">
                <a:solidFill>
                  <a:srgbClr val="000000"/>
                </a:solidFill>
              </a:defRPr>
            </a:lvl2pPr>
            <a:lvl3pPr marL="383990" indent="-191995">
              <a:lnSpc>
                <a:spcPct val="100000"/>
              </a:lnSpc>
              <a:spcBef>
                <a:spcPts val="533"/>
              </a:spcBef>
              <a:buClrTx/>
              <a:defRPr sz="1400">
                <a:solidFill>
                  <a:srgbClr val="000000"/>
                </a:solidFill>
              </a:defRPr>
            </a:lvl3pPr>
            <a:lvl4pPr marL="383990" indent="-191995">
              <a:lnSpc>
                <a:spcPct val="100000"/>
              </a:lnSpc>
              <a:spcBef>
                <a:spcPts val="533"/>
              </a:spcBef>
              <a:buClrTx/>
              <a:defRPr sz="1400">
                <a:solidFill>
                  <a:srgbClr val="000000"/>
                </a:solidFill>
              </a:defRPr>
            </a:lvl4pPr>
            <a:lvl5pPr marL="383990" indent="-191995">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567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ey 0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71BB581-84B1-3A48-A759-654ABC56A65A}"/>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25" name="Straight Connector 24">
            <a:extLst>
              <a:ext uri="{FF2B5EF4-FFF2-40B4-BE49-F238E27FC236}">
                <a16:creationId xmlns:a16="http://schemas.microsoft.com/office/drawing/2014/main" id="{59C6E568-D0B9-CA4D-95F4-EDDD64E176B6}"/>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8E6D4DD-3D0C-3B4D-8CCF-9759E25603E1}"/>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27" name="Text Placeholder 2">
            <a:extLst>
              <a:ext uri="{FF2B5EF4-FFF2-40B4-BE49-F238E27FC236}">
                <a16:creationId xmlns:a16="http://schemas.microsoft.com/office/drawing/2014/main" id="{55C693FC-0689-FD4F-9F08-7FFA865FCF1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29" name="Footer Placeholder 1">
            <a:extLst>
              <a:ext uri="{FF2B5EF4-FFF2-40B4-BE49-F238E27FC236}">
                <a16:creationId xmlns:a16="http://schemas.microsoft.com/office/drawing/2014/main" id="{B21DAEB7-2D73-1744-B1D8-FCBE54C5A9A7}"/>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0" name="Date Placeholder 2">
            <a:extLst>
              <a:ext uri="{FF2B5EF4-FFF2-40B4-BE49-F238E27FC236}">
                <a16:creationId xmlns:a16="http://schemas.microsoft.com/office/drawing/2014/main" id="{A6B803A0-AD3D-534A-AC99-7A297594EEAA}"/>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31" name="Content Placeholder 3">
            <a:extLst>
              <a:ext uri="{FF2B5EF4-FFF2-40B4-BE49-F238E27FC236}">
                <a16:creationId xmlns:a16="http://schemas.microsoft.com/office/drawing/2014/main" id="{E641303D-ACDA-884B-B1E1-5AE0261FD71A}"/>
              </a:ext>
            </a:extLst>
          </p:cNvPr>
          <p:cNvSpPr>
            <a:spLocks noGrp="1"/>
          </p:cNvSpPr>
          <p:nvPr>
            <p:ph sz="half" idx="2"/>
          </p:nvPr>
        </p:nvSpPr>
        <p:spPr>
          <a:xfrm>
            <a:off x="338337"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27454A43-24F1-F341-B89E-6BB2F848DAAD}"/>
              </a:ext>
            </a:extLst>
          </p:cNvPr>
          <p:cNvSpPr>
            <a:spLocks noGrp="1"/>
          </p:cNvSpPr>
          <p:nvPr>
            <p:ph sz="half" idx="23"/>
          </p:nvPr>
        </p:nvSpPr>
        <p:spPr>
          <a:xfrm>
            <a:off x="6239972"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3187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ey 0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DEB86BE-2A4F-1847-A1FF-70089E685F40}"/>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30" name="Straight Connector 29">
            <a:extLst>
              <a:ext uri="{FF2B5EF4-FFF2-40B4-BE49-F238E27FC236}">
                <a16:creationId xmlns:a16="http://schemas.microsoft.com/office/drawing/2014/main" id="{59E3F502-B08A-4340-9976-F0A3D04D4B54}"/>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E27C57C9-F0E1-0949-9A60-F44E18CCE7CE}"/>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32" name="Text Placeholder 2">
            <a:extLst>
              <a:ext uri="{FF2B5EF4-FFF2-40B4-BE49-F238E27FC236}">
                <a16:creationId xmlns:a16="http://schemas.microsoft.com/office/drawing/2014/main" id="{4D0485F3-0A10-2141-9EE5-5B2E31889474}"/>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16" name="Picture Placeholder 2">
            <a:extLst>
              <a:ext uri="{FF2B5EF4-FFF2-40B4-BE49-F238E27FC236}">
                <a16:creationId xmlns:a16="http://schemas.microsoft.com/office/drawing/2014/main" id="{44F13A52-8021-1F42-810F-592378ED6AB7}"/>
              </a:ext>
            </a:extLst>
          </p:cNvPr>
          <p:cNvSpPr>
            <a:spLocks noGrp="1"/>
          </p:cNvSpPr>
          <p:nvPr>
            <p:ph type="pic" sz="quarter" idx="33"/>
          </p:nvPr>
        </p:nvSpPr>
        <p:spPr>
          <a:xfrm>
            <a:off x="334964" y="4326481"/>
            <a:ext cx="3729037" cy="1644649"/>
          </a:xfrm>
          <a:prstGeom prst="rect">
            <a:avLst/>
          </a:prstGeom>
          <a:noFill/>
        </p:spPr>
        <p:txBody>
          <a:bodyPr anchor="ctr" anchorCtr="0"/>
          <a:lstStyle>
            <a:lvl1pPr marL="0" indent="0" algn="ctr">
              <a:buNone/>
              <a:defRPr sz="1867">
                <a:solidFill>
                  <a:schemeClr val="tx1"/>
                </a:solidFill>
              </a:defRPr>
            </a:lvl1pPr>
          </a:lstStyle>
          <a:p>
            <a:endParaRPr lang="en-GB"/>
          </a:p>
        </p:txBody>
      </p:sp>
      <p:sp>
        <p:nvSpPr>
          <p:cNvPr id="17" name="Picture Placeholder 2">
            <a:extLst>
              <a:ext uri="{FF2B5EF4-FFF2-40B4-BE49-F238E27FC236}">
                <a16:creationId xmlns:a16="http://schemas.microsoft.com/office/drawing/2014/main" id="{AABEB379-774E-9D40-88A1-81DDD24A8E32}"/>
              </a:ext>
            </a:extLst>
          </p:cNvPr>
          <p:cNvSpPr>
            <a:spLocks noGrp="1"/>
          </p:cNvSpPr>
          <p:nvPr>
            <p:ph type="pic" sz="quarter" idx="34"/>
          </p:nvPr>
        </p:nvSpPr>
        <p:spPr>
          <a:xfrm>
            <a:off x="4283388" y="4326481"/>
            <a:ext cx="3598333" cy="1644649"/>
          </a:xfrm>
          <a:prstGeom prst="rect">
            <a:avLst/>
          </a:prstGeom>
          <a:noFill/>
        </p:spPr>
        <p:txBody>
          <a:bodyPr anchor="ctr" anchorCtr="0"/>
          <a:lstStyle>
            <a:lvl1pPr marL="0" indent="0" algn="ctr">
              <a:buNone/>
              <a:defRPr sz="1867">
                <a:solidFill>
                  <a:schemeClr val="tx1"/>
                </a:solidFill>
              </a:defRPr>
            </a:lvl1pPr>
          </a:lstStyle>
          <a:p>
            <a:endParaRPr lang="en-GB"/>
          </a:p>
        </p:txBody>
      </p:sp>
      <p:sp>
        <p:nvSpPr>
          <p:cNvPr id="18" name="Picture Placeholder 2">
            <a:extLst>
              <a:ext uri="{FF2B5EF4-FFF2-40B4-BE49-F238E27FC236}">
                <a16:creationId xmlns:a16="http://schemas.microsoft.com/office/drawing/2014/main" id="{2EA0DCD2-EC96-E843-B441-DB933CCF8B66}"/>
              </a:ext>
            </a:extLst>
          </p:cNvPr>
          <p:cNvSpPr>
            <a:spLocks noGrp="1"/>
          </p:cNvSpPr>
          <p:nvPr>
            <p:ph type="pic" sz="quarter" idx="35"/>
          </p:nvPr>
        </p:nvSpPr>
        <p:spPr>
          <a:xfrm>
            <a:off x="8101107" y="4326481"/>
            <a:ext cx="3755931" cy="1644649"/>
          </a:xfrm>
          <a:prstGeom prst="rect">
            <a:avLst/>
          </a:prstGeom>
          <a:noFill/>
        </p:spPr>
        <p:txBody>
          <a:bodyPr anchor="ctr" anchorCtr="0"/>
          <a:lstStyle>
            <a:lvl1pPr marL="0" indent="0" algn="ctr">
              <a:buNone/>
              <a:defRPr sz="1867">
                <a:solidFill>
                  <a:schemeClr val="tx1"/>
                </a:solidFill>
              </a:defRPr>
            </a:lvl1pPr>
          </a:lstStyle>
          <a:p>
            <a:endParaRPr lang="en-GB"/>
          </a:p>
        </p:txBody>
      </p:sp>
      <p:sp>
        <p:nvSpPr>
          <p:cNvPr id="33" name="Footer Placeholder 1">
            <a:extLst>
              <a:ext uri="{FF2B5EF4-FFF2-40B4-BE49-F238E27FC236}">
                <a16:creationId xmlns:a16="http://schemas.microsoft.com/office/drawing/2014/main" id="{004F0928-041E-D04A-B13C-9FD8D528C1B6}"/>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4" name="Date Placeholder 2">
            <a:extLst>
              <a:ext uri="{FF2B5EF4-FFF2-40B4-BE49-F238E27FC236}">
                <a16:creationId xmlns:a16="http://schemas.microsoft.com/office/drawing/2014/main" id="{D7BB5E26-F5E2-CB44-A0C3-1CCAC26E2CF3}"/>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35" name="Content Placeholder 3">
            <a:extLst>
              <a:ext uri="{FF2B5EF4-FFF2-40B4-BE49-F238E27FC236}">
                <a16:creationId xmlns:a16="http://schemas.microsoft.com/office/drawing/2014/main" id="{AA5A81F7-9705-BE4B-9879-B921C87B434C}"/>
              </a:ext>
            </a:extLst>
          </p:cNvPr>
          <p:cNvSpPr>
            <a:spLocks noGrp="1"/>
          </p:cNvSpPr>
          <p:nvPr>
            <p:ph sz="half" idx="36"/>
          </p:nvPr>
        </p:nvSpPr>
        <p:spPr>
          <a:xfrm>
            <a:off x="338337" y="1412876"/>
            <a:ext cx="11518700" cy="2880829"/>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84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hite 01">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F344DAC-CAF0-FD46-AD85-E95F92D74FA2}"/>
              </a:ext>
            </a:extLst>
          </p:cNvPr>
          <p:cNvCxnSpPr>
            <a:cxnSpLocks/>
          </p:cNvCxnSpPr>
          <p:nvPr userDrawn="1"/>
        </p:nvCxnSpPr>
        <p:spPr>
          <a:xfrm>
            <a:off x="338337" y="1150391"/>
            <a:ext cx="115187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637F271A-470F-AA4D-B0C3-147C09D15B35}"/>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867">
                <a:solidFill>
                  <a:schemeClr val="tx1"/>
                </a:solidFill>
              </a:defRPr>
            </a:lvl1pPr>
            <a:lvl2pPr marL="383990" indent="-191995">
              <a:lnSpc>
                <a:spcPct val="100000"/>
              </a:lnSpc>
              <a:spcBef>
                <a:spcPts val="533"/>
              </a:spcBef>
              <a:buClrTx/>
              <a:defRPr sz="1867">
                <a:solidFill>
                  <a:schemeClr val="tx1"/>
                </a:solidFill>
              </a:defRPr>
            </a:lvl2pPr>
            <a:lvl3pPr marL="383990" indent="-191995">
              <a:lnSpc>
                <a:spcPct val="100000"/>
              </a:lnSpc>
              <a:spcBef>
                <a:spcPts val="533"/>
              </a:spcBef>
              <a:buClrTx/>
              <a:defRPr sz="1867">
                <a:solidFill>
                  <a:schemeClr val="tx1"/>
                </a:solidFill>
              </a:defRPr>
            </a:lvl3pPr>
            <a:lvl4pPr marL="383990" indent="-191995">
              <a:lnSpc>
                <a:spcPct val="100000"/>
              </a:lnSpc>
              <a:spcBef>
                <a:spcPts val="533"/>
              </a:spcBef>
              <a:buClrTx/>
              <a:defRPr sz="1867">
                <a:solidFill>
                  <a:schemeClr val="tx1"/>
                </a:solidFill>
              </a:defRPr>
            </a:lvl4pPr>
            <a:lvl5pPr marL="383990" indent="-191995">
              <a:lnSpc>
                <a:spcPct val="100000"/>
              </a:lnSpc>
              <a:spcBef>
                <a:spcPts val="533"/>
              </a:spcBef>
              <a:buClrTx/>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
            <a:extLst>
              <a:ext uri="{FF2B5EF4-FFF2-40B4-BE49-F238E27FC236}">
                <a16:creationId xmlns:a16="http://schemas.microsoft.com/office/drawing/2014/main" id="{06531206-9784-0C41-9089-E245E0644F3B}"/>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9" name="Date Placeholder 2">
            <a:extLst>
              <a:ext uri="{FF2B5EF4-FFF2-40B4-BE49-F238E27FC236}">
                <a16:creationId xmlns:a16="http://schemas.microsoft.com/office/drawing/2014/main" id="{6FD67A23-3EAD-6F44-8FDF-394ED6C2416E}"/>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n-US"/>
              <a:t>DATE</a:t>
            </a:r>
          </a:p>
        </p:txBody>
      </p:sp>
      <p:sp>
        <p:nvSpPr>
          <p:cNvPr id="20" name="Title 1">
            <a:extLst>
              <a:ext uri="{FF2B5EF4-FFF2-40B4-BE49-F238E27FC236}">
                <a16:creationId xmlns:a16="http://schemas.microsoft.com/office/drawing/2014/main" id="{82C0B276-B27B-F447-8017-0F52A3268DA0}"/>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chemeClr val="tx2"/>
                </a:solidFill>
              </a:defRPr>
            </a:lvl1pPr>
          </a:lstStyle>
          <a:p>
            <a:r>
              <a:rPr lang="en-GB"/>
              <a:t>CLICK TO EDIT MASTER TITLE STYLE</a:t>
            </a:r>
            <a:endParaRPr lang="en-US"/>
          </a:p>
        </p:txBody>
      </p:sp>
      <p:sp>
        <p:nvSpPr>
          <p:cNvPr id="13" name="Text Placeholder 2">
            <a:extLst>
              <a:ext uri="{FF2B5EF4-FFF2-40B4-BE49-F238E27FC236}">
                <a16:creationId xmlns:a16="http://schemas.microsoft.com/office/drawing/2014/main" id="{A3D7D555-43A0-D144-A673-8452908830A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chemeClr val="tx1">
                    <a:lumMod val="40000"/>
                    <a:lumOff val="60000"/>
                  </a:schemeClr>
                </a:solidFill>
              </a:defRPr>
            </a:lvl1pPr>
          </a:lstStyle>
          <a:p>
            <a:r>
              <a:rPr lang="en-US"/>
              <a:t>CLICK TO EDIT SECTION HEADING</a:t>
            </a:r>
          </a:p>
        </p:txBody>
      </p:sp>
    </p:spTree>
    <p:extLst>
      <p:ext uri="{BB962C8B-B14F-4D97-AF65-F5344CB8AC3E}">
        <p14:creationId xmlns:p14="http://schemas.microsoft.com/office/powerpoint/2010/main" val="21422908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ey 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39E17CA-02F6-C04E-BB65-D784B300F23E}"/>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9" name="Text Placeholder 2">
            <a:extLst>
              <a:ext uri="{FF2B5EF4-FFF2-40B4-BE49-F238E27FC236}">
                <a16:creationId xmlns:a16="http://schemas.microsoft.com/office/drawing/2014/main" id="{F7858A1A-A1B1-BF4D-BEE0-CC04B03D3BBD}"/>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18" name="Straight Connector 17">
            <a:extLst>
              <a:ext uri="{FF2B5EF4-FFF2-40B4-BE49-F238E27FC236}">
                <a16:creationId xmlns:a16="http://schemas.microsoft.com/office/drawing/2014/main" id="{9B6BD79E-E8A2-5542-B101-7AF4099499B6}"/>
              </a:ext>
            </a:extLst>
          </p:cNvPr>
          <p:cNvCxnSpPr>
            <a:cxnSpLocks/>
          </p:cNvCxnSpPr>
          <p:nvPr userDrawn="1"/>
        </p:nvCxnSpPr>
        <p:spPr>
          <a:xfrm>
            <a:off x="338337" y="1150391"/>
            <a:ext cx="11518701"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EA86F673-2ABC-EE44-8AB3-A782F9F987A2}"/>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30" name="Footer Placeholder 1">
            <a:extLst>
              <a:ext uri="{FF2B5EF4-FFF2-40B4-BE49-F238E27FC236}">
                <a16:creationId xmlns:a16="http://schemas.microsoft.com/office/drawing/2014/main" id="{59EBE302-8A94-F745-B668-58B1F14AA26E}"/>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1" name="Date Placeholder 2">
            <a:extLst>
              <a:ext uri="{FF2B5EF4-FFF2-40B4-BE49-F238E27FC236}">
                <a16:creationId xmlns:a16="http://schemas.microsoft.com/office/drawing/2014/main" id="{DED23BB0-CD96-5340-A0BB-EAF56A5B6B0A}"/>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32" name="Content Placeholder 3">
            <a:extLst>
              <a:ext uri="{FF2B5EF4-FFF2-40B4-BE49-F238E27FC236}">
                <a16:creationId xmlns:a16="http://schemas.microsoft.com/office/drawing/2014/main" id="{46826C2D-B5DE-1B4C-BD89-7728FDBE9535}"/>
              </a:ext>
            </a:extLst>
          </p:cNvPr>
          <p:cNvSpPr>
            <a:spLocks noGrp="1"/>
          </p:cNvSpPr>
          <p:nvPr>
            <p:ph sz="half" idx="23"/>
          </p:nvPr>
        </p:nvSpPr>
        <p:spPr>
          <a:xfrm>
            <a:off x="338337" y="1412876"/>
            <a:ext cx="5600699" cy="1687608"/>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3">
            <a:extLst>
              <a:ext uri="{FF2B5EF4-FFF2-40B4-BE49-F238E27FC236}">
                <a16:creationId xmlns:a16="http://schemas.microsoft.com/office/drawing/2014/main" id="{B7566D74-2BCF-E948-B263-047400567EE7}"/>
              </a:ext>
            </a:extLst>
          </p:cNvPr>
          <p:cNvSpPr>
            <a:spLocks noGrp="1"/>
          </p:cNvSpPr>
          <p:nvPr>
            <p:ph sz="half" idx="24"/>
          </p:nvPr>
        </p:nvSpPr>
        <p:spPr>
          <a:xfrm>
            <a:off x="338337" y="3321189"/>
            <a:ext cx="5600699" cy="2793863"/>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
            <a:extLst>
              <a:ext uri="{FF2B5EF4-FFF2-40B4-BE49-F238E27FC236}">
                <a16:creationId xmlns:a16="http://schemas.microsoft.com/office/drawing/2014/main" id="{2844B625-DA5A-D442-8C22-A06F339E1D84}"/>
              </a:ext>
            </a:extLst>
          </p:cNvPr>
          <p:cNvSpPr>
            <a:spLocks noGrp="1"/>
          </p:cNvSpPr>
          <p:nvPr>
            <p:ph sz="half" idx="25"/>
          </p:nvPr>
        </p:nvSpPr>
        <p:spPr>
          <a:xfrm>
            <a:off x="6257641" y="1412875"/>
            <a:ext cx="5600699" cy="4702164"/>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4324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ey 0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EF166E-05B3-D742-BCAD-2CCFA8DB00D8}"/>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Footer Placeholder 1">
            <a:extLst>
              <a:ext uri="{FF2B5EF4-FFF2-40B4-BE49-F238E27FC236}">
                <a16:creationId xmlns:a16="http://schemas.microsoft.com/office/drawing/2014/main" id="{51DC3C4B-9C0A-4146-AE89-5EF9A6F70B69}"/>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12" name="Date Placeholder 2">
            <a:extLst>
              <a:ext uri="{FF2B5EF4-FFF2-40B4-BE49-F238E27FC236}">
                <a16:creationId xmlns:a16="http://schemas.microsoft.com/office/drawing/2014/main" id="{17C5610A-C075-E146-A0C7-8DB515FBD42C}"/>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28296672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Grey 0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91DDCD7-573D-F241-9A33-A3EBC64CB0B0}"/>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1A4596"/>
              </a:solidFill>
            </a:endParaRPr>
          </a:p>
        </p:txBody>
      </p:sp>
      <p:sp>
        <p:nvSpPr>
          <p:cNvPr id="24" name="Title 1">
            <a:extLst>
              <a:ext uri="{FF2B5EF4-FFF2-40B4-BE49-F238E27FC236}">
                <a16:creationId xmlns:a16="http://schemas.microsoft.com/office/drawing/2014/main" id="{2182D8FF-154E-6046-811D-052A2B884634}"/>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25" name="Text Placeholder 2">
            <a:extLst>
              <a:ext uri="{FF2B5EF4-FFF2-40B4-BE49-F238E27FC236}">
                <a16:creationId xmlns:a16="http://schemas.microsoft.com/office/drawing/2014/main" id="{3D7CDE87-0750-154B-8545-BA6A261A1421}"/>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27" name="Footer Placeholder 1">
            <a:extLst>
              <a:ext uri="{FF2B5EF4-FFF2-40B4-BE49-F238E27FC236}">
                <a16:creationId xmlns:a16="http://schemas.microsoft.com/office/drawing/2014/main" id="{CD115606-AAAB-CF4D-9849-8EA0385E7853}"/>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8" name="Date Placeholder 2">
            <a:extLst>
              <a:ext uri="{FF2B5EF4-FFF2-40B4-BE49-F238E27FC236}">
                <a16:creationId xmlns:a16="http://schemas.microsoft.com/office/drawing/2014/main" id="{3A4A4956-1714-BF42-95D8-7DA65DD5C511}"/>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29" name="Content Placeholder 3">
            <a:extLst>
              <a:ext uri="{FF2B5EF4-FFF2-40B4-BE49-F238E27FC236}">
                <a16:creationId xmlns:a16="http://schemas.microsoft.com/office/drawing/2014/main" id="{CC4ED22B-14F0-C34B-AC07-74B8B6462B5E}"/>
              </a:ext>
            </a:extLst>
          </p:cNvPr>
          <p:cNvSpPr>
            <a:spLocks noGrp="1"/>
          </p:cNvSpPr>
          <p:nvPr>
            <p:ph sz="half" idx="2"/>
          </p:nvPr>
        </p:nvSpPr>
        <p:spPr>
          <a:xfrm>
            <a:off x="338337" y="1412876"/>
            <a:ext cx="11518701" cy="4702177"/>
          </a:xfrm>
          <a:prstGeom prst="rect">
            <a:avLst/>
          </a:prstGeom>
          <a:noFill/>
        </p:spPr>
        <p:txBody>
          <a:bodyPr lIns="0" tIns="0" rIns="0" bIns="0"/>
          <a:lstStyle>
            <a:lvl1pPr marL="191995" indent="-191995">
              <a:lnSpc>
                <a:spcPct val="100000"/>
              </a:lnSpc>
              <a:spcBef>
                <a:spcPts val="800"/>
              </a:spcBef>
              <a:buClrTx/>
              <a:defRPr sz="1400">
                <a:solidFill>
                  <a:srgbClr val="000000"/>
                </a:solidFill>
              </a:defRPr>
            </a:lvl1pPr>
            <a:lvl2pPr marL="383990" indent="-191995">
              <a:lnSpc>
                <a:spcPct val="100000"/>
              </a:lnSpc>
              <a:spcBef>
                <a:spcPts val="533"/>
              </a:spcBef>
              <a:buClrTx/>
              <a:defRPr sz="1400">
                <a:solidFill>
                  <a:srgbClr val="000000"/>
                </a:solidFill>
              </a:defRPr>
            </a:lvl2pPr>
            <a:lvl3pPr marL="383990" indent="-191995">
              <a:lnSpc>
                <a:spcPct val="100000"/>
              </a:lnSpc>
              <a:spcBef>
                <a:spcPts val="533"/>
              </a:spcBef>
              <a:buClrTx/>
              <a:defRPr sz="1400">
                <a:solidFill>
                  <a:srgbClr val="000000"/>
                </a:solidFill>
              </a:defRPr>
            </a:lvl3pPr>
            <a:lvl4pPr marL="383990" indent="-191995">
              <a:lnSpc>
                <a:spcPct val="100000"/>
              </a:lnSpc>
              <a:spcBef>
                <a:spcPts val="533"/>
              </a:spcBef>
              <a:buClrTx/>
              <a:defRPr sz="1400">
                <a:solidFill>
                  <a:srgbClr val="000000"/>
                </a:solidFill>
              </a:defRPr>
            </a:lvl4pPr>
            <a:lvl5pPr marL="383990" indent="-191995">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9014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Grey 0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71BB581-84B1-3A48-A759-654ABC56A65A}"/>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6" name="Title 1">
            <a:extLst>
              <a:ext uri="{FF2B5EF4-FFF2-40B4-BE49-F238E27FC236}">
                <a16:creationId xmlns:a16="http://schemas.microsoft.com/office/drawing/2014/main" id="{28E6D4DD-3D0C-3B4D-8CCF-9759E25603E1}"/>
              </a:ext>
            </a:extLst>
          </p:cNvPr>
          <p:cNvSpPr>
            <a:spLocks noGrp="1"/>
          </p:cNvSpPr>
          <p:nvPr>
            <p:ph type="title" hasCustomPrompt="1"/>
          </p:nvPr>
        </p:nvSpPr>
        <p:spPr>
          <a:xfrm>
            <a:off x="334434" y="568569"/>
            <a:ext cx="11523133"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27" name="Text Placeholder 2">
            <a:extLst>
              <a:ext uri="{FF2B5EF4-FFF2-40B4-BE49-F238E27FC236}">
                <a16:creationId xmlns:a16="http://schemas.microsoft.com/office/drawing/2014/main" id="{55C693FC-0689-FD4F-9F08-7FFA865FCF1B}"/>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sp>
        <p:nvSpPr>
          <p:cNvPr id="29" name="Footer Placeholder 1">
            <a:extLst>
              <a:ext uri="{FF2B5EF4-FFF2-40B4-BE49-F238E27FC236}">
                <a16:creationId xmlns:a16="http://schemas.microsoft.com/office/drawing/2014/main" id="{B21DAEB7-2D73-1744-B1D8-FCBE54C5A9A7}"/>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0" name="Date Placeholder 2">
            <a:extLst>
              <a:ext uri="{FF2B5EF4-FFF2-40B4-BE49-F238E27FC236}">
                <a16:creationId xmlns:a16="http://schemas.microsoft.com/office/drawing/2014/main" id="{A6B803A0-AD3D-534A-AC99-7A297594EEAA}"/>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31" name="Content Placeholder 3">
            <a:extLst>
              <a:ext uri="{FF2B5EF4-FFF2-40B4-BE49-F238E27FC236}">
                <a16:creationId xmlns:a16="http://schemas.microsoft.com/office/drawing/2014/main" id="{E641303D-ACDA-884B-B1E1-5AE0261FD71A}"/>
              </a:ext>
            </a:extLst>
          </p:cNvPr>
          <p:cNvSpPr>
            <a:spLocks noGrp="1"/>
          </p:cNvSpPr>
          <p:nvPr>
            <p:ph sz="half" idx="2"/>
          </p:nvPr>
        </p:nvSpPr>
        <p:spPr>
          <a:xfrm>
            <a:off x="338337"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27454A43-24F1-F341-B89E-6BB2F848DAAD}"/>
              </a:ext>
            </a:extLst>
          </p:cNvPr>
          <p:cNvSpPr>
            <a:spLocks noGrp="1"/>
          </p:cNvSpPr>
          <p:nvPr>
            <p:ph sz="half" idx="23"/>
          </p:nvPr>
        </p:nvSpPr>
        <p:spPr>
          <a:xfrm>
            <a:off x="6239972" y="1412876"/>
            <a:ext cx="5600699" cy="4702177"/>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9421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Layout 0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D4C550D-A106-0F4C-B6F4-51A975BA1022}"/>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6" name="Text Placeholder 2">
            <a:extLst>
              <a:ext uri="{FF2B5EF4-FFF2-40B4-BE49-F238E27FC236}">
                <a16:creationId xmlns:a16="http://schemas.microsoft.com/office/drawing/2014/main" id="{E6C868DA-8627-B546-9823-6118C7C7EE2D}"/>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27" name="Straight Connector 26">
            <a:extLst>
              <a:ext uri="{FF2B5EF4-FFF2-40B4-BE49-F238E27FC236}">
                <a16:creationId xmlns:a16="http://schemas.microsoft.com/office/drawing/2014/main" id="{6F6A31B6-44A9-314F-AF5F-612F83D598F7}"/>
              </a:ext>
            </a:extLst>
          </p:cNvPr>
          <p:cNvCxnSpPr>
            <a:cxnSpLocks/>
          </p:cNvCxnSpPr>
          <p:nvPr userDrawn="1"/>
        </p:nvCxnSpPr>
        <p:spPr>
          <a:xfrm>
            <a:off x="338337" y="1150391"/>
            <a:ext cx="556114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DD93AAE-276C-9E46-A9BE-23E1F0CD9C11}"/>
              </a:ext>
            </a:extLst>
          </p:cNvPr>
          <p:cNvSpPr>
            <a:spLocks noGrp="1"/>
          </p:cNvSpPr>
          <p:nvPr>
            <p:ph type="title" hasCustomPrompt="1"/>
          </p:nvPr>
        </p:nvSpPr>
        <p:spPr>
          <a:xfrm>
            <a:off x="334433" y="568569"/>
            <a:ext cx="5565048"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3" name="Picture Placeholder 12">
            <a:extLst>
              <a:ext uri="{FF2B5EF4-FFF2-40B4-BE49-F238E27FC236}">
                <a16:creationId xmlns:a16="http://schemas.microsoft.com/office/drawing/2014/main" id="{E9794004-4F5E-A24A-BF64-F4C441760830}"/>
              </a:ext>
            </a:extLst>
          </p:cNvPr>
          <p:cNvSpPr>
            <a:spLocks noGrp="1"/>
          </p:cNvSpPr>
          <p:nvPr>
            <p:ph type="pic" sz="quarter" idx="11" hasCustomPrompt="1"/>
          </p:nvPr>
        </p:nvSpPr>
        <p:spPr>
          <a:xfrm>
            <a:off x="6096001" y="250825"/>
            <a:ext cx="5847081" cy="5842000"/>
          </a:xfrm>
          <a:prstGeom prst="rect">
            <a:avLst/>
          </a:prstGeom>
          <a:solidFill>
            <a:srgbClr val="D0D2D2"/>
          </a:solidFill>
        </p:spPr>
        <p:txBody>
          <a:bodyPr anchor="ctr" anchorCtr="0"/>
          <a:lstStyle>
            <a:lvl1pPr marL="0" indent="0" algn="ctr">
              <a:buNone/>
              <a:defRPr sz="1600">
                <a:solidFill>
                  <a:schemeClr val="bg2">
                    <a:lumMod val="75000"/>
                  </a:schemeClr>
                </a:solidFill>
              </a:defRPr>
            </a:lvl1pPr>
          </a:lstStyle>
          <a:p>
            <a:r>
              <a:rPr lang="en-GB"/>
              <a:t>Click to add picture</a:t>
            </a:r>
          </a:p>
        </p:txBody>
      </p:sp>
      <p:sp>
        <p:nvSpPr>
          <p:cNvPr id="29" name="Footer Placeholder 1">
            <a:extLst>
              <a:ext uri="{FF2B5EF4-FFF2-40B4-BE49-F238E27FC236}">
                <a16:creationId xmlns:a16="http://schemas.microsoft.com/office/drawing/2014/main" id="{22B9EDE2-C934-AD43-9422-6F611F70A365}"/>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0" name="Date Placeholder 2">
            <a:extLst>
              <a:ext uri="{FF2B5EF4-FFF2-40B4-BE49-F238E27FC236}">
                <a16:creationId xmlns:a16="http://schemas.microsoft.com/office/drawing/2014/main" id="{79AED8CC-F883-1648-AF87-CB0D60643AB4}"/>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
        <p:nvSpPr>
          <p:cNvPr id="31" name="Content Placeholder 3">
            <a:extLst>
              <a:ext uri="{FF2B5EF4-FFF2-40B4-BE49-F238E27FC236}">
                <a16:creationId xmlns:a16="http://schemas.microsoft.com/office/drawing/2014/main" id="{3C63CDC3-835F-CD42-9760-1940FB7979E5}"/>
              </a:ext>
            </a:extLst>
          </p:cNvPr>
          <p:cNvSpPr>
            <a:spLocks noGrp="1"/>
          </p:cNvSpPr>
          <p:nvPr>
            <p:ph sz="half" idx="23"/>
          </p:nvPr>
        </p:nvSpPr>
        <p:spPr>
          <a:xfrm>
            <a:off x="338337" y="1412875"/>
            <a:ext cx="5600699" cy="4506383"/>
          </a:xfrm>
          <a:prstGeom prst="rect">
            <a:avLst/>
          </a:prstGeom>
          <a:noFill/>
        </p:spPr>
        <p:txBody>
          <a:bodyPr lIns="0" tIns="0" rIns="0" bIns="0"/>
          <a:lstStyle>
            <a:lvl1pPr marL="191995">
              <a:lnSpc>
                <a:spcPct val="100000"/>
              </a:lnSpc>
              <a:spcBef>
                <a:spcPts val="800"/>
              </a:spcBef>
              <a:buClrTx/>
              <a:defRPr sz="1400">
                <a:solidFill>
                  <a:srgbClr val="000000"/>
                </a:solidFill>
              </a:defRPr>
            </a:lvl1pPr>
            <a:lvl2pPr marL="383990">
              <a:lnSpc>
                <a:spcPct val="100000"/>
              </a:lnSpc>
              <a:spcBef>
                <a:spcPts val="533"/>
              </a:spcBef>
              <a:buClrTx/>
              <a:defRPr sz="1400">
                <a:solidFill>
                  <a:srgbClr val="000000"/>
                </a:solidFill>
              </a:defRPr>
            </a:lvl2pPr>
            <a:lvl3pPr marL="383990">
              <a:lnSpc>
                <a:spcPct val="100000"/>
              </a:lnSpc>
              <a:spcBef>
                <a:spcPts val="533"/>
              </a:spcBef>
              <a:buClrTx/>
              <a:defRPr sz="1400">
                <a:solidFill>
                  <a:srgbClr val="000000"/>
                </a:solidFill>
              </a:defRPr>
            </a:lvl3pPr>
            <a:lvl4pPr marL="383990">
              <a:lnSpc>
                <a:spcPct val="100000"/>
              </a:lnSpc>
              <a:spcBef>
                <a:spcPts val="533"/>
              </a:spcBef>
              <a:buClrTx/>
              <a:defRPr sz="1400">
                <a:solidFill>
                  <a:srgbClr val="000000"/>
                </a:solidFill>
              </a:defRPr>
            </a:lvl4pPr>
            <a:lvl5pPr marL="383990">
              <a:lnSpc>
                <a:spcPct val="100000"/>
              </a:lnSpc>
              <a:spcBef>
                <a:spcPts val="533"/>
              </a:spcBef>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26669"/>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Layout 0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13C0F1-5383-D44F-8414-6EEE4A7520B5}"/>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ext Placeholder 2">
            <a:extLst>
              <a:ext uri="{FF2B5EF4-FFF2-40B4-BE49-F238E27FC236}">
                <a16:creationId xmlns:a16="http://schemas.microsoft.com/office/drawing/2014/main" id="{F332A42B-AD04-EE43-874A-8405AE5BEA28}"/>
              </a:ext>
            </a:extLst>
          </p:cNvPr>
          <p:cNvSpPr>
            <a:spLocks noGrp="1"/>
          </p:cNvSpPr>
          <p:nvPr>
            <p:ph type="body" sz="quarter" idx="23"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23" name="Straight Connector 22">
            <a:extLst>
              <a:ext uri="{FF2B5EF4-FFF2-40B4-BE49-F238E27FC236}">
                <a16:creationId xmlns:a16="http://schemas.microsoft.com/office/drawing/2014/main" id="{FF971C1F-16F3-FB44-9478-9C1F488DCDC3}"/>
              </a:ext>
            </a:extLst>
          </p:cNvPr>
          <p:cNvCxnSpPr>
            <a:cxnSpLocks/>
          </p:cNvCxnSpPr>
          <p:nvPr userDrawn="1"/>
        </p:nvCxnSpPr>
        <p:spPr>
          <a:xfrm>
            <a:off x="338337" y="1150391"/>
            <a:ext cx="5561144"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ECB55B1C-5AA0-094E-A625-27547B06721A}"/>
              </a:ext>
            </a:extLst>
          </p:cNvPr>
          <p:cNvSpPr>
            <a:spLocks noGrp="1"/>
          </p:cNvSpPr>
          <p:nvPr>
            <p:ph type="title" hasCustomPrompt="1"/>
          </p:nvPr>
        </p:nvSpPr>
        <p:spPr>
          <a:xfrm>
            <a:off x="334433" y="568569"/>
            <a:ext cx="5565048"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2" name="Rectangle 1">
            <a:extLst>
              <a:ext uri="{FF2B5EF4-FFF2-40B4-BE49-F238E27FC236}">
                <a16:creationId xmlns:a16="http://schemas.microsoft.com/office/drawing/2014/main" id="{5373CFF8-6221-B042-BE94-8488F95C231D}"/>
              </a:ext>
            </a:extLst>
          </p:cNvPr>
          <p:cNvSpPr/>
          <p:nvPr userDrawn="1"/>
        </p:nvSpPr>
        <p:spPr>
          <a:xfrm>
            <a:off x="6096001" y="3176588"/>
            <a:ext cx="5831151" cy="2939392"/>
          </a:xfrm>
          <a:prstGeom prst="rect">
            <a:avLst/>
          </a:prstGeom>
          <a:solidFill>
            <a:srgbClr val="00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2">
            <a:extLst>
              <a:ext uri="{FF2B5EF4-FFF2-40B4-BE49-F238E27FC236}">
                <a16:creationId xmlns:a16="http://schemas.microsoft.com/office/drawing/2014/main" id="{29EA67AC-9A2B-3C42-A1CB-DFEA1DFF6201}"/>
              </a:ext>
            </a:extLst>
          </p:cNvPr>
          <p:cNvSpPr>
            <a:spLocks noGrp="1"/>
          </p:cNvSpPr>
          <p:nvPr>
            <p:ph type="body" sz="quarter" idx="10"/>
          </p:nvPr>
        </p:nvSpPr>
        <p:spPr>
          <a:xfrm>
            <a:off x="6573521" y="3744268"/>
            <a:ext cx="4917864" cy="1950297"/>
          </a:xfrm>
          <a:prstGeom prst="rect">
            <a:avLst/>
          </a:prstGeom>
        </p:spPr>
        <p:txBody>
          <a:bodyPr lIns="0" tIns="0" rIns="0" bIns="0"/>
          <a:lstStyle>
            <a:lvl1pPr marL="0" indent="0">
              <a:buNone/>
              <a:defRPr sz="1400">
                <a:solidFill>
                  <a:schemeClr val="bg1"/>
                </a:solidFill>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E9794004-4F5E-A24A-BF64-F4C441760830}"/>
              </a:ext>
            </a:extLst>
          </p:cNvPr>
          <p:cNvSpPr>
            <a:spLocks noGrp="1"/>
          </p:cNvSpPr>
          <p:nvPr>
            <p:ph type="pic" sz="quarter" idx="11" hasCustomPrompt="1"/>
          </p:nvPr>
        </p:nvSpPr>
        <p:spPr>
          <a:xfrm>
            <a:off x="6096001" y="254007"/>
            <a:ext cx="5831151" cy="292258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r>
              <a:rPr lang="en-GB"/>
              <a:t>Click to add picture</a:t>
            </a:r>
          </a:p>
        </p:txBody>
      </p:sp>
      <p:sp>
        <p:nvSpPr>
          <p:cNvPr id="14" name="Picture Placeholder 12">
            <a:extLst>
              <a:ext uri="{FF2B5EF4-FFF2-40B4-BE49-F238E27FC236}">
                <a16:creationId xmlns:a16="http://schemas.microsoft.com/office/drawing/2014/main" id="{03CEA0F3-C6E8-614C-B491-BC6BE3CBDDB1}"/>
              </a:ext>
            </a:extLst>
          </p:cNvPr>
          <p:cNvSpPr>
            <a:spLocks noGrp="1"/>
          </p:cNvSpPr>
          <p:nvPr>
            <p:ph type="pic" sz="quarter" idx="12" hasCustomPrompt="1"/>
          </p:nvPr>
        </p:nvSpPr>
        <p:spPr>
          <a:xfrm>
            <a:off x="230821" y="3176591"/>
            <a:ext cx="5865180" cy="293939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19" name="Text Placeholder 2">
            <a:extLst>
              <a:ext uri="{FF2B5EF4-FFF2-40B4-BE49-F238E27FC236}">
                <a16:creationId xmlns:a16="http://schemas.microsoft.com/office/drawing/2014/main" id="{53CCFE92-9B31-164C-BA37-AAF63D737609}"/>
              </a:ext>
            </a:extLst>
          </p:cNvPr>
          <p:cNvSpPr>
            <a:spLocks noGrp="1"/>
          </p:cNvSpPr>
          <p:nvPr>
            <p:ph type="body" sz="quarter" idx="18"/>
          </p:nvPr>
        </p:nvSpPr>
        <p:spPr>
          <a:xfrm>
            <a:off x="378793" y="1419525"/>
            <a:ext cx="5452863" cy="1535707"/>
          </a:xfrm>
          <a:prstGeom prst="rect">
            <a:avLst/>
          </a:prstGeom>
        </p:spPr>
        <p:txBody>
          <a:bodyPr lIns="0" tIns="0" rIns="0" bIns="0"/>
          <a:lstStyle>
            <a:lvl1pPr marL="0" indent="0">
              <a:buNone/>
              <a:defRPr sz="1400">
                <a:solidFill>
                  <a:srgbClr val="000000"/>
                </a:solidFill>
              </a:defRPr>
            </a:lvl1pPr>
          </a:lstStyle>
          <a:p>
            <a:pPr lvl="0"/>
            <a:r>
              <a:rPr lang="en-GB"/>
              <a:t>Click to edit Master text styles</a:t>
            </a:r>
          </a:p>
        </p:txBody>
      </p:sp>
      <p:sp>
        <p:nvSpPr>
          <p:cNvPr id="25" name="Footer Placeholder 1">
            <a:extLst>
              <a:ext uri="{FF2B5EF4-FFF2-40B4-BE49-F238E27FC236}">
                <a16:creationId xmlns:a16="http://schemas.microsoft.com/office/drawing/2014/main" id="{C352E7E2-4ACD-0E4A-A822-AED211397CB5}"/>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9" name="Date Placeholder 2">
            <a:extLst>
              <a:ext uri="{FF2B5EF4-FFF2-40B4-BE49-F238E27FC236}">
                <a16:creationId xmlns:a16="http://schemas.microsoft.com/office/drawing/2014/main" id="{4B636440-3701-D94E-B9FB-5E77A9C08D39}"/>
              </a:ext>
            </a:extLst>
          </p:cNvPr>
          <p:cNvSpPr>
            <a:spLocks noGrp="1"/>
          </p:cNvSpPr>
          <p:nvPr>
            <p:ph type="dt" sz="half" idx="21"/>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2544669309"/>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Layout 0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3C3F59C-E0A9-4F42-980F-3AF54BA41C31}"/>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4" name="Text Placeholder 2">
            <a:extLst>
              <a:ext uri="{FF2B5EF4-FFF2-40B4-BE49-F238E27FC236}">
                <a16:creationId xmlns:a16="http://schemas.microsoft.com/office/drawing/2014/main" id="{D7357B0F-D99F-EF47-B5A5-BD79BA3B3505}"/>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26" name="Straight Connector 25">
            <a:extLst>
              <a:ext uri="{FF2B5EF4-FFF2-40B4-BE49-F238E27FC236}">
                <a16:creationId xmlns:a16="http://schemas.microsoft.com/office/drawing/2014/main" id="{A2388300-476E-DE4C-892F-2B9ACBEE513F}"/>
              </a:ext>
            </a:extLst>
          </p:cNvPr>
          <p:cNvCxnSpPr>
            <a:cxnSpLocks/>
          </p:cNvCxnSpPr>
          <p:nvPr userDrawn="1"/>
        </p:nvCxnSpPr>
        <p:spPr>
          <a:xfrm>
            <a:off x="338337" y="1150391"/>
            <a:ext cx="5561144"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0741507B-51C8-C84A-BFBF-6BED9FF18CEA}"/>
              </a:ext>
            </a:extLst>
          </p:cNvPr>
          <p:cNvSpPr>
            <a:spLocks noGrp="1"/>
          </p:cNvSpPr>
          <p:nvPr>
            <p:ph type="title" hasCustomPrompt="1"/>
          </p:nvPr>
        </p:nvSpPr>
        <p:spPr>
          <a:xfrm>
            <a:off x="334433" y="568569"/>
            <a:ext cx="5565048"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DC4A8B5C-8DA8-3F47-A097-59E7E32E8F39}"/>
              </a:ext>
            </a:extLst>
          </p:cNvPr>
          <p:cNvSpPr/>
          <p:nvPr userDrawn="1"/>
        </p:nvSpPr>
        <p:spPr>
          <a:xfrm>
            <a:off x="3117205" y="3176585"/>
            <a:ext cx="2978795" cy="2909881"/>
          </a:xfrm>
          <a:prstGeom prst="rect">
            <a:avLst/>
          </a:prstGeom>
          <a:solidFill>
            <a:srgbClr val="00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FFFF"/>
              </a:solidFill>
            </a:endParaRPr>
          </a:p>
        </p:txBody>
      </p:sp>
      <p:sp>
        <p:nvSpPr>
          <p:cNvPr id="13" name="Picture Placeholder 12">
            <a:extLst>
              <a:ext uri="{FF2B5EF4-FFF2-40B4-BE49-F238E27FC236}">
                <a16:creationId xmlns:a16="http://schemas.microsoft.com/office/drawing/2014/main" id="{E9794004-4F5E-A24A-BF64-F4C441760830}"/>
              </a:ext>
            </a:extLst>
          </p:cNvPr>
          <p:cNvSpPr>
            <a:spLocks noGrp="1"/>
          </p:cNvSpPr>
          <p:nvPr>
            <p:ph type="pic" sz="quarter" idx="11" hasCustomPrompt="1"/>
          </p:nvPr>
        </p:nvSpPr>
        <p:spPr>
          <a:xfrm>
            <a:off x="6096001" y="254007"/>
            <a:ext cx="5831151" cy="292258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r>
              <a:rPr lang="en-GB"/>
              <a:t>Click to add picture</a:t>
            </a:r>
          </a:p>
        </p:txBody>
      </p:sp>
      <p:sp>
        <p:nvSpPr>
          <p:cNvPr id="14" name="Picture Placeholder 12">
            <a:extLst>
              <a:ext uri="{FF2B5EF4-FFF2-40B4-BE49-F238E27FC236}">
                <a16:creationId xmlns:a16="http://schemas.microsoft.com/office/drawing/2014/main" id="{03CEA0F3-C6E8-614C-B491-BC6BE3CBDDB1}"/>
              </a:ext>
            </a:extLst>
          </p:cNvPr>
          <p:cNvSpPr>
            <a:spLocks noGrp="1"/>
          </p:cNvSpPr>
          <p:nvPr>
            <p:ph type="pic" sz="quarter" idx="12" hasCustomPrompt="1"/>
          </p:nvPr>
        </p:nvSpPr>
        <p:spPr>
          <a:xfrm>
            <a:off x="230820" y="3176589"/>
            <a:ext cx="2886387" cy="290988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19" name="Text Placeholder 2">
            <a:extLst>
              <a:ext uri="{FF2B5EF4-FFF2-40B4-BE49-F238E27FC236}">
                <a16:creationId xmlns:a16="http://schemas.microsoft.com/office/drawing/2014/main" id="{53CCFE92-9B31-164C-BA37-AAF63D737609}"/>
              </a:ext>
            </a:extLst>
          </p:cNvPr>
          <p:cNvSpPr>
            <a:spLocks noGrp="1"/>
          </p:cNvSpPr>
          <p:nvPr>
            <p:ph type="body" sz="quarter" idx="18"/>
          </p:nvPr>
        </p:nvSpPr>
        <p:spPr>
          <a:xfrm>
            <a:off x="378793" y="1419525"/>
            <a:ext cx="5452863" cy="1535707"/>
          </a:xfrm>
          <a:prstGeom prst="rect">
            <a:avLst/>
          </a:prstGeom>
        </p:spPr>
        <p:txBody>
          <a:bodyPr lIns="0" tIns="0" rIns="0" bIns="0"/>
          <a:lstStyle>
            <a:lvl1pPr marL="0" indent="0">
              <a:buNone/>
              <a:defRPr sz="1400">
                <a:solidFill>
                  <a:srgbClr val="000000"/>
                </a:solidFill>
              </a:defRPr>
            </a:lvl1pPr>
          </a:lstStyle>
          <a:p>
            <a:pPr lvl="0"/>
            <a:r>
              <a:rPr lang="en-GB"/>
              <a:t>Click to edit Master text styles</a:t>
            </a:r>
          </a:p>
        </p:txBody>
      </p:sp>
      <p:sp>
        <p:nvSpPr>
          <p:cNvPr id="12" name="Text Placeholder 2">
            <a:extLst>
              <a:ext uri="{FF2B5EF4-FFF2-40B4-BE49-F238E27FC236}">
                <a16:creationId xmlns:a16="http://schemas.microsoft.com/office/drawing/2014/main" id="{9E553456-6353-D449-BABC-3AF23FA7C254}"/>
              </a:ext>
            </a:extLst>
          </p:cNvPr>
          <p:cNvSpPr>
            <a:spLocks noGrp="1"/>
          </p:cNvSpPr>
          <p:nvPr>
            <p:ph type="body" sz="quarter" idx="19"/>
          </p:nvPr>
        </p:nvSpPr>
        <p:spPr>
          <a:xfrm>
            <a:off x="3369570" y="3433855"/>
            <a:ext cx="2462085" cy="2450111"/>
          </a:xfrm>
          <a:prstGeom prst="rect">
            <a:avLst/>
          </a:prstGeom>
        </p:spPr>
        <p:txBody>
          <a:bodyPr lIns="0" tIns="0" rIns="0" bIns="0"/>
          <a:lstStyle>
            <a:lvl1pPr marL="0" indent="0">
              <a:buNone/>
              <a:defRPr sz="1400">
                <a:solidFill>
                  <a:schemeClr val="bg1"/>
                </a:solidFill>
              </a:defRPr>
            </a:lvl1pPr>
          </a:lstStyle>
          <a:p>
            <a:pPr lvl="0"/>
            <a:r>
              <a:rPr lang="en-GB"/>
              <a:t>Click to edit Master text styles</a:t>
            </a:r>
          </a:p>
        </p:txBody>
      </p:sp>
      <p:sp>
        <p:nvSpPr>
          <p:cNvPr id="10" name="Picture Placeholder 12">
            <a:extLst>
              <a:ext uri="{FF2B5EF4-FFF2-40B4-BE49-F238E27FC236}">
                <a16:creationId xmlns:a16="http://schemas.microsoft.com/office/drawing/2014/main" id="{0A62CE74-1A40-A44B-BBBE-E39187A17965}"/>
              </a:ext>
            </a:extLst>
          </p:cNvPr>
          <p:cNvSpPr>
            <a:spLocks noGrp="1"/>
          </p:cNvSpPr>
          <p:nvPr>
            <p:ph type="pic" sz="quarter" idx="20" hasCustomPrompt="1"/>
          </p:nvPr>
        </p:nvSpPr>
        <p:spPr>
          <a:xfrm>
            <a:off x="6096000" y="3176588"/>
            <a:ext cx="2897349" cy="2909880"/>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22" name="Text Placeholder 2">
            <a:extLst>
              <a:ext uri="{FF2B5EF4-FFF2-40B4-BE49-F238E27FC236}">
                <a16:creationId xmlns:a16="http://schemas.microsoft.com/office/drawing/2014/main" id="{6C907EA9-A49F-BD4D-8CAF-1316F3E10C9A}"/>
              </a:ext>
            </a:extLst>
          </p:cNvPr>
          <p:cNvSpPr>
            <a:spLocks noGrp="1"/>
          </p:cNvSpPr>
          <p:nvPr>
            <p:ph type="body" sz="quarter" idx="21"/>
          </p:nvPr>
        </p:nvSpPr>
        <p:spPr>
          <a:xfrm>
            <a:off x="9230724" y="3433855"/>
            <a:ext cx="2462085" cy="2450111"/>
          </a:xfrm>
          <a:prstGeom prst="rect">
            <a:avLst/>
          </a:prstGeom>
        </p:spPr>
        <p:txBody>
          <a:bodyPr lIns="0" tIns="0" rIns="0" bIns="0"/>
          <a:lstStyle>
            <a:lvl1pPr marL="0" indent="0">
              <a:buNone/>
              <a:defRPr sz="1400">
                <a:solidFill>
                  <a:srgbClr val="000000"/>
                </a:solidFill>
              </a:defRPr>
            </a:lvl1pPr>
          </a:lstStyle>
          <a:p>
            <a:pPr lvl="0"/>
            <a:r>
              <a:rPr lang="en-GB"/>
              <a:t>Click to edit Master text styles</a:t>
            </a:r>
          </a:p>
        </p:txBody>
      </p:sp>
      <p:sp>
        <p:nvSpPr>
          <p:cNvPr id="28" name="Footer Placeholder 1">
            <a:extLst>
              <a:ext uri="{FF2B5EF4-FFF2-40B4-BE49-F238E27FC236}">
                <a16:creationId xmlns:a16="http://schemas.microsoft.com/office/drawing/2014/main" id="{9A859CCB-5019-7846-B452-92FF2DECC166}"/>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2" name="Date Placeholder 2">
            <a:extLst>
              <a:ext uri="{FF2B5EF4-FFF2-40B4-BE49-F238E27FC236}">
                <a16:creationId xmlns:a16="http://schemas.microsoft.com/office/drawing/2014/main" id="{6A5E1AF7-40AE-A84B-BF02-595777B09F3B}"/>
              </a:ext>
            </a:extLst>
          </p:cNvPr>
          <p:cNvSpPr>
            <a:spLocks noGrp="1"/>
          </p:cNvSpPr>
          <p:nvPr>
            <p:ph type="dt" sz="half" idx="23"/>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507495123"/>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Layout 04">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811D26-A1B2-2248-97A4-615DA8008183}"/>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5" name="Text Placeholder 2">
            <a:extLst>
              <a:ext uri="{FF2B5EF4-FFF2-40B4-BE49-F238E27FC236}">
                <a16:creationId xmlns:a16="http://schemas.microsoft.com/office/drawing/2014/main" id="{B1B9BF20-0A49-204E-B8FD-A2B5F423B898}"/>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27" name="Straight Connector 26">
            <a:extLst>
              <a:ext uri="{FF2B5EF4-FFF2-40B4-BE49-F238E27FC236}">
                <a16:creationId xmlns:a16="http://schemas.microsoft.com/office/drawing/2014/main" id="{05F7ED6B-23A9-6146-9800-9D3D2584E5FB}"/>
              </a:ext>
            </a:extLst>
          </p:cNvPr>
          <p:cNvCxnSpPr>
            <a:cxnSpLocks/>
          </p:cNvCxnSpPr>
          <p:nvPr userDrawn="1"/>
        </p:nvCxnSpPr>
        <p:spPr>
          <a:xfrm>
            <a:off x="338337" y="1150391"/>
            <a:ext cx="5561144"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979256FC-8351-C747-86DA-782194068E9C}"/>
              </a:ext>
            </a:extLst>
          </p:cNvPr>
          <p:cNvSpPr>
            <a:spLocks noGrp="1"/>
          </p:cNvSpPr>
          <p:nvPr>
            <p:ph type="title" hasCustomPrompt="1"/>
          </p:nvPr>
        </p:nvSpPr>
        <p:spPr>
          <a:xfrm>
            <a:off x="334433" y="568569"/>
            <a:ext cx="5565048"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DC4A8B5C-8DA8-3F47-A097-59E7E32E8F39}"/>
              </a:ext>
            </a:extLst>
          </p:cNvPr>
          <p:cNvSpPr/>
          <p:nvPr userDrawn="1"/>
        </p:nvSpPr>
        <p:spPr>
          <a:xfrm>
            <a:off x="3117205" y="3995523"/>
            <a:ext cx="2978795" cy="2090943"/>
          </a:xfrm>
          <a:prstGeom prst="rect">
            <a:avLst/>
          </a:prstGeom>
          <a:solidFill>
            <a:srgbClr val="1F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Picture Placeholder 12">
            <a:extLst>
              <a:ext uri="{FF2B5EF4-FFF2-40B4-BE49-F238E27FC236}">
                <a16:creationId xmlns:a16="http://schemas.microsoft.com/office/drawing/2014/main" id="{E9794004-4F5E-A24A-BF64-F4C441760830}"/>
              </a:ext>
            </a:extLst>
          </p:cNvPr>
          <p:cNvSpPr>
            <a:spLocks noGrp="1"/>
          </p:cNvSpPr>
          <p:nvPr>
            <p:ph type="pic" sz="quarter" idx="11" hasCustomPrompt="1"/>
          </p:nvPr>
        </p:nvSpPr>
        <p:spPr>
          <a:xfrm>
            <a:off x="6096001" y="254007"/>
            <a:ext cx="5831151" cy="3741509"/>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r>
              <a:rPr lang="en-GB"/>
              <a:t>Click to add picture</a:t>
            </a:r>
          </a:p>
        </p:txBody>
      </p:sp>
      <p:sp>
        <p:nvSpPr>
          <p:cNvPr id="14" name="Picture Placeholder 12">
            <a:extLst>
              <a:ext uri="{FF2B5EF4-FFF2-40B4-BE49-F238E27FC236}">
                <a16:creationId xmlns:a16="http://schemas.microsoft.com/office/drawing/2014/main" id="{03CEA0F3-C6E8-614C-B491-BC6BE3CBDDB1}"/>
              </a:ext>
            </a:extLst>
          </p:cNvPr>
          <p:cNvSpPr>
            <a:spLocks noGrp="1"/>
          </p:cNvSpPr>
          <p:nvPr>
            <p:ph type="pic" sz="quarter" idx="12" hasCustomPrompt="1"/>
          </p:nvPr>
        </p:nvSpPr>
        <p:spPr>
          <a:xfrm>
            <a:off x="230820" y="3995526"/>
            <a:ext cx="2886387" cy="2090943"/>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19" name="Text Placeholder 2">
            <a:extLst>
              <a:ext uri="{FF2B5EF4-FFF2-40B4-BE49-F238E27FC236}">
                <a16:creationId xmlns:a16="http://schemas.microsoft.com/office/drawing/2014/main" id="{53CCFE92-9B31-164C-BA37-AAF63D737609}"/>
              </a:ext>
            </a:extLst>
          </p:cNvPr>
          <p:cNvSpPr>
            <a:spLocks noGrp="1"/>
          </p:cNvSpPr>
          <p:nvPr>
            <p:ph type="body" sz="quarter" idx="18"/>
          </p:nvPr>
        </p:nvSpPr>
        <p:spPr>
          <a:xfrm>
            <a:off x="378793" y="1419525"/>
            <a:ext cx="5452863" cy="2373495"/>
          </a:xfrm>
          <a:prstGeom prst="rect">
            <a:avLst/>
          </a:prstGeom>
        </p:spPr>
        <p:txBody>
          <a:bodyPr lIns="0" tIns="0" rIns="0" bIns="0"/>
          <a:lstStyle>
            <a:lvl1pPr marL="0" indent="0">
              <a:buNone/>
              <a:defRPr sz="1400">
                <a:solidFill>
                  <a:srgbClr val="000000"/>
                </a:solidFill>
              </a:defRPr>
            </a:lvl1pPr>
          </a:lstStyle>
          <a:p>
            <a:pPr lvl="0"/>
            <a:r>
              <a:rPr lang="en-GB"/>
              <a:t>Click to edit Master text styles</a:t>
            </a:r>
          </a:p>
        </p:txBody>
      </p:sp>
      <p:sp>
        <p:nvSpPr>
          <p:cNvPr id="12" name="Text Placeholder 2">
            <a:extLst>
              <a:ext uri="{FF2B5EF4-FFF2-40B4-BE49-F238E27FC236}">
                <a16:creationId xmlns:a16="http://schemas.microsoft.com/office/drawing/2014/main" id="{9E553456-6353-D449-BABC-3AF23FA7C254}"/>
              </a:ext>
            </a:extLst>
          </p:cNvPr>
          <p:cNvSpPr>
            <a:spLocks noGrp="1"/>
          </p:cNvSpPr>
          <p:nvPr>
            <p:ph type="body" sz="quarter" idx="19"/>
          </p:nvPr>
        </p:nvSpPr>
        <p:spPr>
          <a:xfrm>
            <a:off x="3369570" y="4208930"/>
            <a:ext cx="2462085" cy="1675036"/>
          </a:xfrm>
          <a:prstGeom prst="rect">
            <a:avLst/>
          </a:prstGeom>
        </p:spPr>
        <p:txBody>
          <a:bodyPr lIns="0" tIns="0" rIns="0" bIns="0"/>
          <a:lstStyle>
            <a:lvl1pPr marL="0" indent="0">
              <a:buNone/>
              <a:defRPr sz="1400">
                <a:solidFill>
                  <a:srgbClr val="FFFFFF"/>
                </a:solidFill>
              </a:defRPr>
            </a:lvl1pPr>
          </a:lstStyle>
          <a:p>
            <a:pPr lvl="0"/>
            <a:r>
              <a:rPr lang="en-GB"/>
              <a:t>Click to edit Master text styles</a:t>
            </a:r>
          </a:p>
        </p:txBody>
      </p:sp>
      <p:sp>
        <p:nvSpPr>
          <p:cNvPr id="21" name="Rectangle 20">
            <a:extLst>
              <a:ext uri="{FF2B5EF4-FFF2-40B4-BE49-F238E27FC236}">
                <a16:creationId xmlns:a16="http://schemas.microsoft.com/office/drawing/2014/main" id="{8D4785EB-E145-FC43-954A-F331176906EC}"/>
              </a:ext>
            </a:extLst>
          </p:cNvPr>
          <p:cNvSpPr/>
          <p:nvPr userDrawn="1"/>
        </p:nvSpPr>
        <p:spPr>
          <a:xfrm>
            <a:off x="6099175" y="3995519"/>
            <a:ext cx="5831151" cy="2090947"/>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2" name="Text Placeholder 2">
            <a:extLst>
              <a:ext uri="{FF2B5EF4-FFF2-40B4-BE49-F238E27FC236}">
                <a16:creationId xmlns:a16="http://schemas.microsoft.com/office/drawing/2014/main" id="{6C907EA9-A49F-BD4D-8CAF-1316F3E10C9A}"/>
              </a:ext>
            </a:extLst>
          </p:cNvPr>
          <p:cNvSpPr>
            <a:spLocks noGrp="1"/>
          </p:cNvSpPr>
          <p:nvPr>
            <p:ph type="body" sz="quarter" idx="21"/>
          </p:nvPr>
        </p:nvSpPr>
        <p:spPr>
          <a:xfrm>
            <a:off x="6348364" y="4208930"/>
            <a:ext cx="5344445" cy="1675036"/>
          </a:xfrm>
          <a:prstGeom prst="rect">
            <a:avLst/>
          </a:prstGeom>
        </p:spPr>
        <p:txBody>
          <a:bodyPr lIns="0" tIns="0" rIns="0" bIns="0"/>
          <a:lstStyle>
            <a:lvl1pPr marL="0" indent="0">
              <a:buNone/>
              <a:defRPr sz="1400">
                <a:solidFill>
                  <a:srgbClr val="FFFFFF"/>
                </a:solidFill>
              </a:defRPr>
            </a:lvl1pPr>
          </a:lstStyle>
          <a:p>
            <a:pPr lvl="0"/>
            <a:r>
              <a:rPr lang="en-GB"/>
              <a:t>Click to edit Master text styles</a:t>
            </a:r>
          </a:p>
        </p:txBody>
      </p:sp>
      <p:sp>
        <p:nvSpPr>
          <p:cNvPr id="29" name="Footer Placeholder 1">
            <a:extLst>
              <a:ext uri="{FF2B5EF4-FFF2-40B4-BE49-F238E27FC236}">
                <a16:creationId xmlns:a16="http://schemas.microsoft.com/office/drawing/2014/main" id="{AE3410B4-92A4-134F-9D8B-4318ABD7B2FB}"/>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33" name="Date Placeholder 2">
            <a:extLst>
              <a:ext uri="{FF2B5EF4-FFF2-40B4-BE49-F238E27FC236}">
                <a16:creationId xmlns:a16="http://schemas.microsoft.com/office/drawing/2014/main" id="{41F817C4-1FA6-E545-BBD7-08167CD30F44}"/>
              </a:ext>
            </a:extLst>
          </p:cNvPr>
          <p:cNvSpPr>
            <a:spLocks noGrp="1"/>
          </p:cNvSpPr>
          <p:nvPr>
            <p:ph type="dt" sz="half" idx="23"/>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3997393165"/>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Layout 05">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7D43233-B8DE-5D43-ACB5-419874E350C4}"/>
              </a:ext>
            </a:extLst>
          </p:cNvPr>
          <p:cNvSpPr/>
          <p:nvPr userDrawn="1"/>
        </p:nvSpPr>
        <p:spPr>
          <a:xfrm>
            <a:off x="225425" y="250825"/>
            <a:ext cx="11714784" cy="5842001"/>
          </a:xfrm>
          <a:prstGeom prst="rect">
            <a:avLst/>
          </a:prstGeom>
          <a:solidFill>
            <a:srgbClr val="323E4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4" name="Text Placeholder 2">
            <a:extLst>
              <a:ext uri="{FF2B5EF4-FFF2-40B4-BE49-F238E27FC236}">
                <a16:creationId xmlns:a16="http://schemas.microsoft.com/office/drawing/2014/main" id="{979E45FD-EADD-FA43-8412-E4D89C72C85C}"/>
              </a:ext>
            </a:extLst>
          </p:cNvPr>
          <p:cNvSpPr>
            <a:spLocks noGrp="1"/>
          </p:cNvSpPr>
          <p:nvPr>
            <p:ph type="body" sz="quarter" idx="22" hasCustomPrompt="1"/>
          </p:nvPr>
        </p:nvSpPr>
        <p:spPr>
          <a:xfrm>
            <a:off x="341595" y="383644"/>
            <a:ext cx="5518999" cy="132784"/>
          </a:xfrm>
          <a:prstGeom prst="rect">
            <a:avLst/>
          </a:prstGeom>
        </p:spPr>
        <p:txBody>
          <a:bodyPr lIns="0" tIns="0" rIns="0" bIns="0" anchor="ctr"/>
          <a:lstStyle>
            <a:lvl1pPr algn="l">
              <a:buNone/>
              <a:defRPr sz="1051">
                <a:solidFill>
                  <a:srgbClr val="A3AAAE"/>
                </a:solidFill>
              </a:defRPr>
            </a:lvl1pPr>
          </a:lstStyle>
          <a:p>
            <a:r>
              <a:rPr lang="en-US"/>
              <a:t>CLICK TO EDIT SECTION HEADING</a:t>
            </a:r>
          </a:p>
        </p:txBody>
      </p:sp>
      <p:cxnSp>
        <p:nvCxnSpPr>
          <p:cNvPr id="25" name="Straight Connector 24">
            <a:extLst>
              <a:ext uri="{FF2B5EF4-FFF2-40B4-BE49-F238E27FC236}">
                <a16:creationId xmlns:a16="http://schemas.microsoft.com/office/drawing/2014/main" id="{995D09CA-75E4-2345-8577-AC9862393A2D}"/>
              </a:ext>
            </a:extLst>
          </p:cNvPr>
          <p:cNvCxnSpPr>
            <a:cxnSpLocks/>
          </p:cNvCxnSpPr>
          <p:nvPr userDrawn="1"/>
        </p:nvCxnSpPr>
        <p:spPr>
          <a:xfrm>
            <a:off x="338337" y="1150391"/>
            <a:ext cx="5561144" cy="0"/>
          </a:xfrm>
          <a:prstGeom prst="line">
            <a:avLst/>
          </a:prstGeom>
          <a:ln w="12700">
            <a:solidFill>
              <a:srgbClr val="1A4596"/>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03A507EE-F779-3E4C-B12D-ED0DF2C65C8B}"/>
              </a:ext>
            </a:extLst>
          </p:cNvPr>
          <p:cNvSpPr>
            <a:spLocks noGrp="1"/>
          </p:cNvSpPr>
          <p:nvPr>
            <p:ph type="title" hasCustomPrompt="1"/>
          </p:nvPr>
        </p:nvSpPr>
        <p:spPr>
          <a:xfrm>
            <a:off x="334433" y="568569"/>
            <a:ext cx="5565048" cy="532051"/>
          </a:xfrm>
          <a:prstGeom prst="rect">
            <a:avLst/>
          </a:prstGeom>
        </p:spPr>
        <p:txBody>
          <a:bodyPr lIns="0" tIns="0" rIns="0" bIns="0" anchor="b" anchorCtr="0"/>
          <a:lstStyle>
            <a:lvl1pPr algn="ctr">
              <a:defRPr sz="2400">
                <a:solidFill>
                  <a:srgbClr val="1A4596"/>
                </a:solidFill>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DC4A8B5C-8DA8-3F47-A097-59E7E32E8F39}"/>
              </a:ext>
            </a:extLst>
          </p:cNvPr>
          <p:cNvSpPr/>
          <p:nvPr userDrawn="1"/>
        </p:nvSpPr>
        <p:spPr>
          <a:xfrm>
            <a:off x="3117205" y="3176585"/>
            <a:ext cx="2978795" cy="2909881"/>
          </a:xfrm>
          <a:prstGeom prst="rect">
            <a:avLst/>
          </a:prstGeom>
          <a:solidFill>
            <a:srgbClr val="1A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Picture Placeholder 12">
            <a:extLst>
              <a:ext uri="{FF2B5EF4-FFF2-40B4-BE49-F238E27FC236}">
                <a16:creationId xmlns:a16="http://schemas.microsoft.com/office/drawing/2014/main" id="{E9794004-4F5E-A24A-BF64-F4C441760830}"/>
              </a:ext>
            </a:extLst>
          </p:cNvPr>
          <p:cNvSpPr>
            <a:spLocks noGrp="1"/>
          </p:cNvSpPr>
          <p:nvPr>
            <p:ph type="pic" sz="quarter" idx="11" hasCustomPrompt="1"/>
          </p:nvPr>
        </p:nvSpPr>
        <p:spPr>
          <a:xfrm>
            <a:off x="6096001" y="254007"/>
            <a:ext cx="5844209" cy="292258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r>
              <a:rPr lang="en-GB"/>
              <a:t>Click to add picture</a:t>
            </a:r>
          </a:p>
        </p:txBody>
      </p:sp>
      <p:sp>
        <p:nvSpPr>
          <p:cNvPr id="14" name="Picture Placeholder 12">
            <a:extLst>
              <a:ext uri="{FF2B5EF4-FFF2-40B4-BE49-F238E27FC236}">
                <a16:creationId xmlns:a16="http://schemas.microsoft.com/office/drawing/2014/main" id="{03CEA0F3-C6E8-614C-B491-BC6BE3CBDDB1}"/>
              </a:ext>
            </a:extLst>
          </p:cNvPr>
          <p:cNvSpPr>
            <a:spLocks noGrp="1"/>
          </p:cNvSpPr>
          <p:nvPr>
            <p:ph type="pic" sz="quarter" idx="12" hasCustomPrompt="1"/>
          </p:nvPr>
        </p:nvSpPr>
        <p:spPr>
          <a:xfrm>
            <a:off x="230820" y="3176589"/>
            <a:ext cx="2886387" cy="2909881"/>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19" name="Text Placeholder 2">
            <a:extLst>
              <a:ext uri="{FF2B5EF4-FFF2-40B4-BE49-F238E27FC236}">
                <a16:creationId xmlns:a16="http://schemas.microsoft.com/office/drawing/2014/main" id="{53CCFE92-9B31-164C-BA37-AAF63D737609}"/>
              </a:ext>
            </a:extLst>
          </p:cNvPr>
          <p:cNvSpPr>
            <a:spLocks noGrp="1"/>
          </p:cNvSpPr>
          <p:nvPr>
            <p:ph type="body" sz="quarter" idx="18"/>
          </p:nvPr>
        </p:nvSpPr>
        <p:spPr>
          <a:xfrm>
            <a:off x="378793" y="1419525"/>
            <a:ext cx="5452863" cy="1535707"/>
          </a:xfrm>
          <a:prstGeom prst="rect">
            <a:avLst/>
          </a:prstGeom>
        </p:spPr>
        <p:txBody>
          <a:bodyPr lIns="0" tIns="0" rIns="0" bIns="0"/>
          <a:lstStyle>
            <a:lvl1pPr marL="0" indent="0">
              <a:buNone/>
              <a:defRPr sz="1400">
                <a:solidFill>
                  <a:srgbClr val="000000"/>
                </a:solidFill>
              </a:defRPr>
            </a:lvl1pPr>
          </a:lstStyle>
          <a:p>
            <a:pPr lvl="0"/>
            <a:r>
              <a:rPr lang="en-GB"/>
              <a:t>Click to edit Master text styles</a:t>
            </a:r>
          </a:p>
        </p:txBody>
      </p:sp>
      <p:sp>
        <p:nvSpPr>
          <p:cNvPr id="12" name="Text Placeholder 2">
            <a:extLst>
              <a:ext uri="{FF2B5EF4-FFF2-40B4-BE49-F238E27FC236}">
                <a16:creationId xmlns:a16="http://schemas.microsoft.com/office/drawing/2014/main" id="{9E553456-6353-D449-BABC-3AF23FA7C254}"/>
              </a:ext>
            </a:extLst>
          </p:cNvPr>
          <p:cNvSpPr>
            <a:spLocks noGrp="1"/>
          </p:cNvSpPr>
          <p:nvPr>
            <p:ph type="body" sz="quarter" idx="19"/>
          </p:nvPr>
        </p:nvSpPr>
        <p:spPr>
          <a:xfrm>
            <a:off x="3369570" y="3433855"/>
            <a:ext cx="2462085" cy="2450111"/>
          </a:xfrm>
          <a:prstGeom prst="rect">
            <a:avLst/>
          </a:prstGeom>
        </p:spPr>
        <p:txBody>
          <a:bodyPr lIns="0" tIns="0" rIns="0" bIns="0"/>
          <a:lstStyle>
            <a:lvl1pPr marL="0" indent="0">
              <a:buNone/>
              <a:defRPr sz="1400">
                <a:solidFill>
                  <a:srgbClr val="FFFFFF"/>
                </a:solidFill>
              </a:defRPr>
            </a:lvl1pPr>
          </a:lstStyle>
          <a:p>
            <a:pPr lvl="0"/>
            <a:r>
              <a:rPr lang="en-GB"/>
              <a:t>Click to edit Master text styles</a:t>
            </a:r>
          </a:p>
        </p:txBody>
      </p:sp>
      <p:sp>
        <p:nvSpPr>
          <p:cNvPr id="10" name="Picture Placeholder 12">
            <a:extLst>
              <a:ext uri="{FF2B5EF4-FFF2-40B4-BE49-F238E27FC236}">
                <a16:creationId xmlns:a16="http://schemas.microsoft.com/office/drawing/2014/main" id="{0A62CE74-1A40-A44B-BBBE-E39187A17965}"/>
              </a:ext>
            </a:extLst>
          </p:cNvPr>
          <p:cNvSpPr>
            <a:spLocks noGrp="1"/>
          </p:cNvSpPr>
          <p:nvPr>
            <p:ph type="pic" sz="quarter" idx="20" hasCustomPrompt="1"/>
          </p:nvPr>
        </p:nvSpPr>
        <p:spPr>
          <a:xfrm>
            <a:off x="6096000" y="3176588"/>
            <a:ext cx="2897349" cy="2909880"/>
          </a:xfrm>
          <a:prstGeom prst="rect">
            <a:avLst/>
          </a:prstGeom>
          <a:solidFill>
            <a:srgbClr val="D0D2D2"/>
          </a:solidFill>
        </p:spPr>
        <p:txBody>
          <a:bodyPr anchor="ctr" anchorCtr="0"/>
          <a:lstStyle>
            <a:lvl1pPr marL="0" marR="0" indent="0" algn="ctr" defTabSz="914354" rtl="0" eaLnBrk="1" fontAlgn="auto" latinLnBrk="0" hangingPunct="1">
              <a:lnSpc>
                <a:spcPct val="90000"/>
              </a:lnSpc>
              <a:spcBef>
                <a:spcPts val="1000"/>
              </a:spcBef>
              <a:spcAft>
                <a:spcPts val="0"/>
              </a:spcAft>
              <a:buClrTx/>
              <a:buSzTx/>
              <a:buFont typeface="Arial"/>
              <a:buNone/>
              <a:tabLst/>
              <a:defRPr sz="1600">
                <a:solidFill>
                  <a:schemeClr val="bg2">
                    <a:lumMod val="75000"/>
                  </a:schemeClr>
                </a:solidFill>
              </a:defRPr>
            </a:lvl1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GB"/>
              <a:t>Click to add picture</a:t>
            </a:r>
          </a:p>
        </p:txBody>
      </p:sp>
      <p:sp>
        <p:nvSpPr>
          <p:cNvPr id="21" name="Rectangle 20">
            <a:extLst>
              <a:ext uri="{FF2B5EF4-FFF2-40B4-BE49-F238E27FC236}">
                <a16:creationId xmlns:a16="http://schemas.microsoft.com/office/drawing/2014/main" id="{8D4785EB-E145-FC43-954A-F331176906EC}"/>
              </a:ext>
            </a:extLst>
          </p:cNvPr>
          <p:cNvSpPr/>
          <p:nvPr userDrawn="1"/>
        </p:nvSpPr>
        <p:spPr>
          <a:xfrm>
            <a:off x="8978361" y="3176585"/>
            <a:ext cx="2961849" cy="2909881"/>
          </a:xfrm>
          <a:prstGeom prst="rect">
            <a:avLst/>
          </a:prstGeom>
          <a:solidFill>
            <a:srgbClr val="1F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2" name="Text Placeholder 2">
            <a:extLst>
              <a:ext uri="{FF2B5EF4-FFF2-40B4-BE49-F238E27FC236}">
                <a16:creationId xmlns:a16="http://schemas.microsoft.com/office/drawing/2014/main" id="{6C907EA9-A49F-BD4D-8CAF-1316F3E10C9A}"/>
              </a:ext>
            </a:extLst>
          </p:cNvPr>
          <p:cNvSpPr>
            <a:spLocks noGrp="1"/>
          </p:cNvSpPr>
          <p:nvPr>
            <p:ph type="body" sz="quarter" idx="21"/>
          </p:nvPr>
        </p:nvSpPr>
        <p:spPr>
          <a:xfrm>
            <a:off x="9230724" y="3433855"/>
            <a:ext cx="2462085" cy="2450111"/>
          </a:xfrm>
          <a:prstGeom prst="rect">
            <a:avLst/>
          </a:prstGeom>
        </p:spPr>
        <p:txBody>
          <a:bodyPr lIns="0" tIns="0" rIns="0" bIns="0"/>
          <a:lstStyle>
            <a:lvl1pPr marL="0" indent="0">
              <a:buNone/>
              <a:defRPr sz="1400">
                <a:solidFill>
                  <a:srgbClr val="FFFFFF"/>
                </a:solidFill>
              </a:defRPr>
            </a:lvl1pPr>
          </a:lstStyle>
          <a:p>
            <a:pPr lvl="0"/>
            <a:r>
              <a:rPr lang="en-GB"/>
              <a:t>Click to edit Master text styles</a:t>
            </a:r>
          </a:p>
        </p:txBody>
      </p:sp>
      <p:sp>
        <p:nvSpPr>
          <p:cNvPr id="27" name="Footer Placeholder 1">
            <a:extLst>
              <a:ext uri="{FF2B5EF4-FFF2-40B4-BE49-F238E27FC236}">
                <a16:creationId xmlns:a16="http://schemas.microsoft.com/office/drawing/2014/main" id="{E2C19E9C-4BC4-6942-990E-51CB0F212238}"/>
              </a:ext>
            </a:extLst>
          </p:cNvPr>
          <p:cNvSpPr>
            <a:spLocks noGrp="1"/>
          </p:cNvSpPr>
          <p:nvPr>
            <p:ph type="ftr" sz="quarter" idx="3"/>
          </p:nvPr>
        </p:nvSpPr>
        <p:spPr>
          <a:xfrm>
            <a:off x="1302561" y="6548969"/>
            <a:ext cx="4475939" cy="166388"/>
          </a:xfrm>
          <a:prstGeom prst="rect">
            <a:avLst/>
          </a:prstGeom>
        </p:spPr>
        <p:txBody>
          <a:bodyPr vert="horz" lIns="0" tIns="0" rIns="0" bIns="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en-GB"/>
              <a:t>Public / Internal / Confidential / Strictly Confidential</a:t>
            </a:r>
            <a:endParaRPr lang="en-US"/>
          </a:p>
        </p:txBody>
      </p:sp>
      <p:sp>
        <p:nvSpPr>
          <p:cNvPr id="28" name="Date Placeholder 2">
            <a:extLst>
              <a:ext uri="{FF2B5EF4-FFF2-40B4-BE49-F238E27FC236}">
                <a16:creationId xmlns:a16="http://schemas.microsoft.com/office/drawing/2014/main" id="{5A464AA6-1B29-F94F-B8A6-0020FBF498EC}"/>
              </a:ext>
            </a:extLst>
          </p:cNvPr>
          <p:cNvSpPr>
            <a:spLocks noGrp="1"/>
          </p:cNvSpPr>
          <p:nvPr>
            <p:ph type="dt" sz="half" idx="23"/>
          </p:nvPr>
        </p:nvSpPr>
        <p:spPr>
          <a:xfrm>
            <a:off x="487804" y="6548967"/>
            <a:ext cx="699155" cy="173567"/>
          </a:xfrm>
          <a:prstGeom prst="rect">
            <a:avLst/>
          </a:prstGeom>
        </p:spPr>
        <p:txBody>
          <a:bodyPr vert="horz" lIns="0" tIns="0" rIns="0" bIns="0" rtlCol="0" anchor="ctr"/>
          <a:lstStyle>
            <a:lvl1pPr algn="ctr">
              <a:defRPr sz="1000">
                <a:solidFill>
                  <a:srgbClr val="FFFFFF"/>
                </a:solidFill>
                <a:latin typeface="Arial" panose="020B0604020202020204" pitchFamily="34" charset="0"/>
                <a:cs typeface="Arial" panose="020B0604020202020204" pitchFamily="34" charset="0"/>
              </a:defRPr>
            </a:lvl1pPr>
          </a:lstStyle>
          <a:p>
            <a:r>
              <a:rPr lang="en-US"/>
              <a:t>DATE</a:t>
            </a:r>
          </a:p>
        </p:txBody>
      </p:sp>
    </p:spTree>
    <p:extLst>
      <p:ext uri="{BB962C8B-B14F-4D97-AF65-F5344CB8AC3E}">
        <p14:creationId xmlns:p14="http://schemas.microsoft.com/office/powerpoint/2010/main" val="2659943441"/>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 name="组合 1"/>
          <p:cNvGrpSpPr/>
          <p:nvPr userDrawn="1"/>
        </p:nvGrpSpPr>
        <p:grpSpPr>
          <a:xfrm>
            <a:off x="0" y="5526636"/>
            <a:ext cx="12192000" cy="1331364"/>
            <a:chOff x="0" y="5834129"/>
            <a:chExt cx="9144000" cy="1331364"/>
          </a:xfrm>
        </p:grpSpPr>
        <p:sp>
          <p:nvSpPr>
            <p:cNvPr id="13" name="Retângulo 8"/>
            <p:cNvSpPr/>
            <p:nvPr userDrawn="1"/>
          </p:nvSpPr>
          <p:spPr>
            <a:xfrm>
              <a:off x="0" y="5834129"/>
              <a:ext cx="9144000" cy="303611"/>
            </a:xfrm>
            <a:prstGeom prst="rect">
              <a:avLst/>
            </a:prstGeom>
            <a:solidFill>
              <a:srgbClr val="0F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14" name="Retângulo 9"/>
            <p:cNvSpPr/>
            <p:nvPr userDrawn="1"/>
          </p:nvSpPr>
          <p:spPr>
            <a:xfrm>
              <a:off x="0" y="6101857"/>
              <a:ext cx="9144000" cy="1063636"/>
            </a:xfrm>
            <a:prstGeom prst="rect">
              <a:avLst/>
            </a:prstGeom>
            <a:solidFill>
              <a:srgbClr val="00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rgbClr val="0076BC"/>
                </a:solidFill>
              </a:endParaRPr>
            </a:p>
          </p:txBody>
        </p:sp>
      </p:grpSp>
      <p:sp>
        <p:nvSpPr>
          <p:cNvPr id="15" name="Text Placeholder 7"/>
          <p:cNvSpPr>
            <a:spLocks noGrp="1"/>
          </p:cNvSpPr>
          <p:nvPr>
            <p:ph type="body" sz="quarter" idx="13" hasCustomPrompt="1"/>
          </p:nvPr>
        </p:nvSpPr>
        <p:spPr>
          <a:xfrm>
            <a:off x="0" y="2348880"/>
            <a:ext cx="12192000" cy="864096"/>
          </a:xfrm>
          <a:prstGeom prst="rect">
            <a:avLst/>
          </a:prstGeom>
        </p:spPr>
        <p:txBody>
          <a:bodyPr wrap="none">
            <a:normAutofit/>
          </a:bodyPr>
          <a:lstStyle>
            <a:lvl1pPr marL="0" indent="0" algn="ctr">
              <a:spcBef>
                <a:spcPts val="0"/>
              </a:spcBef>
              <a:buNone/>
              <a:defRPr lang="en-GB" altLang="en-US" sz="4500" b="1" cap="none" baseline="0" noProof="0" dirty="0" smtClean="0">
                <a:solidFill>
                  <a:srgbClr val="2F5597"/>
                </a:solidFill>
                <a:latin typeface="Calibri" panose="020F0502020204030204" pitchFamily="34" charset="0"/>
                <a:ea typeface="+mj-ea"/>
                <a:cs typeface="Arial" panose="020B0604020202020204" pitchFamily="34" charset="0"/>
              </a:defRPr>
            </a:lvl1pPr>
          </a:lstStyle>
          <a:p>
            <a:pPr lvl="0"/>
            <a:r>
              <a:rPr lang="en-GB"/>
              <a:t>The EASA EU SAF Clearing House</a:t>
            </a:r>
          </a:p>
        </p:txBody>
      </p:sp>
      <p:sp>
        <p:nvSpPr>
          <p:cNvPr id="16" name="Text Placeholder 18"/>
          <p:cNvSpPr>
            <a:spLocks noGrp="1"/>
          </p:cNvSpPr>
          <p:nvPr>
            <p:ph type="body" sz="quarter" idx="14" hasCustomPrompt="1"/>
          </p:nvPr>
        </p:nvSpPr>
        <p:spPr>
          <a:xfrm>
            <a:off x="0" y="3645024"/>
            <a:ext cx="12192000" cy="523446"/>
          </a:xfrm>
          <a:prstGeom prst="rect">
            <a:avLst/>
          </a:prstGeom>
        </p:spPr>
        <p:txBody>
          <a:bodyPr wrap="none">
            <a:noAutofit/>
          </a:bodyPr>
          <a:lstStyle>
            <a:lvl1pPr marL="0" indent="0" algn="ctr" rtl="0" latinLnBrk="0">
              <a:buNone/>
              <a:defRPr lang="en-GB" sz="2800" b="1" kern="1200" dirty="0" smtClean="0">
                <a:solidFill>
                  <a:srgbClr val="7B7C7E"/>
                </a:solidFill>
                <a:latin typeface="Calibri" panose="020F0502020204030204" pitchFamily="34" charset="0"/>
                <a:ea typeface="+mn-ea"/>
                <a:cs typeface="Arial" panose="020B0604020202020204" pitchFamily="34" charset="0"/>
              </a:defRPr>
            </a:lvl1pPr>
            <a:lvl2pPr marL="457200" indent="0">
              <a:buNone/>
              <a:defRPr sz="1800" b="1">
                <a:latin typeface="Arial" panose="020B0604020202020204" pitchFamily="34" charset="0"/>
                <a:cs typeface="Arial" panose="020B0604020202020204" pitchFamily="34" charset="0"/>
              </a:defRPr>
            </a:lvl2pPr>
            <a:lvl3pPr marL="914400" indent="0">
              <a:buNone/>
              <a:defRPr sz="1800" b="1">
                <a:latin typeface="Arial" panose="020B0604020202020204" pitchFamily="34" charset="0"/>
                <a:cs typeface="Arial" panose="020B0604020202020204" pitchFamily="34" charset="0"/>
              </a:defRPr>
            </a:lvl3pPr>
            <a:lvl4pPr marL="1371600" indent="0">
              <a:buNone/>
              <a:defRPr sz="1800" b="1">
                <a:latin typeface="Arial" panose="020B0604020202020204" pitchFamily="34" charset="0"/>
                <a:cs typeface="Arial" panose="020B0604020202020204" pitchFamily="34" charset="0"/>
              </a:defRPr>
            </a:lvl4pPr>
            <a:lvl5pPr marL="1828800" indent="0">
              <a:buNone/>
              <a:defRPr sz="1800" b="1">
                <a:latin typeface="Arial" panose="020B0604020202020204" pitchFamily="34" charset="0"/>
                <a:cs typeface="Arial" panose="020B0604020202020204" pitchFamily="34" charset="0"/>
              </a:defRPr>
            </a:lvl5pPr>
          </a:lstStyle>
          <a:p>
            <a:r>
              <a:rPr lang="en-GB" err="1"/>
              <a:t>Dr.</a:t>
            </a:r>
            <a:r>
              <a:rPr lang="en-GB"/>
              <a:t> Stephen Dooley</a:t>
            </a:r>
          </a:p>
        </p:txBody>
      </p:sp>
      <p:sp>
        <p:nvSpPr>
          <p:cNvPr id="17" name="Text Placeholder 14"/>
          <p:cNvSpPr>
            <a:spLocks noGrp="1"/>
          </p:cNvSpPr>
          <p:nvPr>
            <p:ph type="body" sz="quarter" idx="15" hasCustomPrompt="1"/>
          </p:nvPr>
        </p:nvSpPr>
        <p:spPr>
          <a:xfrm>
            <a:off x="-3" y="4405572"/>
            <a:ext cx="12192003" cy="535596"/>
          </a:xfrm>
          <a:prstGeom prst="rect">
            <a:avLst/>
          </a:prstGeom>
        </p:spPr>
        <p:txBody>
          <a:bodyPr wrap="none">
            <a:normAutofit/>
          </a:bodyPr>
          <a:lstStyle>
            <a:lvl1pPr marL="0" indent="0" algn="ctr">
              <a:buNone/>
              <a:defRPr sz="2800" b="1" baseline="0">
                <a:solidFill>
                  <a:srgbClr val="7B7C7E"/>
                </a:solidFill>
                <a:latin typeface="Calibri" panose="020F0502020204030204" pitchFamily="34" charset="0"/>
                <a:cs typeface="Arial" panose="020B0604020202020204" pitchFamily="34" charset="0"/>
              </a:defRPr>
            </a:lvl1pPr>
            <a:lvl2pPr marL="457200" indent="0">
              <a:buNone/>
              <a:defRPr sz="1400">
                <a:solidFill>
                  <a:schemeClr val="accent3"/>
                </a:solidFill>
                <a:latin typeface="Arial" panose="020B0604020202020204" pitchFamily="34" charset="0"/>
                <a:cs typeface="Arial" panose="020B0604020202020204" pitchFamily="34" charset="0"/>
              </a:defRPr>
            </a:lvl2pPr>
            <a:lvl3pPr marL="914400" indent="0">
              <a:buNone/>
              <a:defRPr sz="1400">
                <a:solidFill>
                  <a:schemeClr val="accent3"/>
                </a:solidFill>
                <a:latin typeface="Arial" panose="020B0604020202020204" pitchFamily="34" charset="0"/>
                <a:cs typeface="Arial" panose="020B0604020202020204" pitchFamily="34" charset="0"/>
              </a:defRPr>
            </a:lvl3pPr>
            <a:lvl4pPr marL="1371600" indent="0">
              <a:buNone/>
              <a:defRPr sz="1400">
                <a:solidFill>
                  <a:schemeClr val="accent3"/>
                </a:solidFill>
                <a:latin typeface="Arial" panose="020B0604020202020204" pitchFamily="34" charset="0"/>
                <a:cs typeface="Arial" panose="020B0604020202020204" pitchFamily="34" charset="0"/>
              </a:defRPr>
            </a:lvl4pPr>
            <a:lvl5pPr marL="1828800" indent="0">
              <a:buNone/>
              <a:defRPr sz="1400">
                <a:solidFill>
                  <a:schemeClr val="accent3"/>
                </a:solidFill>
                <a:latin typeface="Arial" panose="020B0604020202020204" pitchFamily="34" charset="0"/>
                <a:cs typeface="Arial" panose="020B0604020202020204" pitchFamily="34" charset="0"/>
              </a:defRPr>
            </a:lvl5pPr>
          </a:lstStyle>
          <a:p>
            <a:pPr lvl="0"/>
            <a:r>
              <a:rPr lang="en-GB"/>
              <a:t>Launch of UK SAF Clearing House</a:t>
            </a:r>
          </a:p>
          <a:p>
            <a:pPr lvl="0"/>
            <a:r>
              <a:rPr lang="en-GB"/>
              <a:t>29/11/23</a:t>
            </a:r>
          </a:p>
        </p:txBody>
      </p:sp>
    </p:spTree>
    <p:extLst>
      <p:ext uri="{BB962C8B-B14F-4D97-AF65-F5344CB8AC3E}">
        <p14:creationId xmlns:p14="http://schemas.microsoft.com/office/powerpoint/2010/main" val="96088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ving Blue">
    <p:bg>
      <p:bgPr>
        <a:solidFill>
          <a:schemeClr val="tx2"/>
        </a:solidFill>
        <a:effectLst/>
      </p:bgPr>
    </p:bg>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EA1BC91F-10A2-7B4F-B8D5-EB9E3C4A5E49}"/>
              </a:ext>
            </a:extLst>
          </p:cNvPr>
          <p:cNvSpPr>
            <a:spLocks noGrp="1"/>
          </p:cNvSpPr>
          <p:nvPr>
            <p:ph type="title" hasCustomPrompt="1"/>
          </p:nvPr>
        </p:nvSpPr>
        <p:spPr>
          <a:xfrm>
            <a:off x="225426" y="2353980"/>
            <a:ext cx="5533351" cy="1478605"/>
          </a:xfrm>
          <a:prstGeom prst="rect">
            <a:avLst/>
          </a:prstGeom>
        </p:spPr>
        <p:txBody>
          <a:bodyPr anchor="b"/>
          <a:lstStyle>
            <a:lvl1pPr marL="0" indent="0">
              <a:tabLst>
                <a:tab pos="6925387" algn="l"/>
              </a:tabLst>
              <a:defRPr sz="2800" b="0">
                <a:solidFill>
                  <a:schemeClr val="bg1"/>
                </a:solidFill>
              </a:defRPr>
            </a:lvl1pPr>
          </a:lstStyle>
          <a:p>
            <a:r>
              <a:rPr lang="en-US"/>
              <a:t>CLICK TO EDIT MASTER TITLE</a:t>
            </a:r>
          </a:p>
        </p:txBody>
      </p:sp>
      <p:sp>
        <p:nvSpPr>
          <p:cNvPr id="4" name="Text Placeholder 2">
            <a:extLst>
              <a:ext uri="{FF2B5EF4-FFF2-40B4-BE49-F238E27FC236}">
                <a16:creationId xmlns:a16="http://schemas.microsoft.com/office/drawing/2014/main" id="{955D3021-2263-A649-90D2-4F6EB3539832}"/>
              </a:ext>
            </a:extLst>
          </p:cNvPr>
          <p:cNvSpPr>
            <a:spLocks noGrp="1"/>
          </p:cNvSpPr>
          <p:nvPr>
            <p:ph type="body" sz="quarter" idx="10" hasCustomPrompt="1"/>
          </p:nvPr>
        </p:nvSpPr>
        <p:spPr>
          <a:xfrm>
            <a:off x="225426" y="4168303"/>
            <a:ext cx="5533351" cy="2189636"/>
          </a:xfrm>
          <a:prstGeom prst="rect">
            <a:avLst/>
          </a:prstGeom>
        </p:spPr>
        <p:txBody>
          <a:bodyPr/>
          <a:lstStyle>
            <a:lvl1pPr>
              <a:buNone/>
              <a:defRPr sz="2400">
                <a:solidFill>
                  <a:schemeClr val="bg1"/>
                </a:solidFill>
              </a:defRPr>
            </a:lvl1pPr>
          </a:lstStyle>
          <a:p>
            <a:r>
              <a:rPr lang="en-US" sz="2800" b="0"/>
              <a:t>Click to edit subtitle</a:t>
            </a:r>
          </a:p>
        </p:txBody>
      </p:sp>
      <p:cxnSp>
        <p:nvCxnSpPr>
          <p:cNvPr id="5" name="Straight Connector 4">
            <a:extLst>
              <a:ext uri="{FF2B5EF4-FFF2-40B4-BE49-F238E27FC236}">
                <a16:creationId xmlns:a16="http://schemas.microsoft.com/office/drawing/2014/main" id="{29266094-2ADC-9D40-9D8D-3E0B74F860B1}"/>
              </a:ext>
            </a:extLst>
          </p:cNvPr>
          <p:cNvCxnSpPr>
            <a:cxnSpLocks/>
          </p:cNvCxnSpPr>
          <p:nvPr userDrawn="1"/>
        </p:nvCxnSpPr>
        <p:spPr>
          <a:xfrm>
            <a:off x="173477" y="4001951"/>
            <a:ext cx="55853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27AC449-7585-AD44-853F-68290552A720}"/>
              </a:ext>
            </a:extLst>
          </p:cNvPr>
          <p:cNvGrpSpPr/>
          <p:nvPr userDrawn="1"/>
        </p:nvGrpSpPr>
        <p:grpSpPr>
          <a:xfrm>
            <a:off x="10698714" y="251884"/>
            <a:ext cx="1218143" cy="785171"/>
            <a:chOff x="9844088" y="250825"/>
            <a:chExt cx="2058987" cy="1327150"/>
          </a:xfrm>
        </p:grpSpPr>
        <p:sp>
          <p:nvSpPr>
            <p:cNvPr id="7" name="Freeform 1">
              <a:extLst>
                <a:ext uri="{FF2B5EF4-FFF2-40B4-BE49-F238E27FC236}">
                  <a16:creationId xmlns:a16="http://schemas.microsoft.com/office/drawing/2014/main" id="{ADCDC609-6F2F-3042-A567-87A84634BFE5}"/>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8" name="Freeform 2">
              <a:extLst>
                <a:ext uri="{FF2B5EF4-FFF2-40B4-BE49-F238E27FC236}">
                  <a16:creationId xmlns:a16="http://schemas.microsoft.com/office/drawing/2014/main" id="{9583DD77-1EFE-B942-94C7-B7B24CE7DCD6}"/>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9" name="Freeform 3">
              <a:extLst>
                <a:ext uri="{FF2B5EF4-FFF2-40B4-BE49-F238E27FC236}">
                  <a16:creationId xmlns:a16="http://schemas.microsoft.com/office/drawing/2014/main" id="{F67B3CAB-2056-714F-B41E-85ADD826FD3E}"/>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Tree>
    <p:extLst>
      <p:ext uri="{BB962C8B-B14F-4D97-AF65-F5344CB8AC3E}">
        <p14:creationId xmlns:p14="http://schemas.microsoft.com/office/powerpoint/2010/main" val="110382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8A06ED-4263-1440-845C-452AE87132E4}"/>
              </a:ext>
            </a:extLst>
          </p:cNvPr>
          <p:cNvSpPr>
            <a:spLocks noGrp="1"/>
          </p:cNvSpPr>
          <p:nvPr>
            <p:ph type="title" hasCustomPrompt="1"/>
          </p:nvPr>
        </p:nvSpPr>
        <p:spPr>
          <a:xfrm>
            <a:off x="225426" y="2353980"/>
            <a:ext cx="5533351" cy="1478605"/>
          </a:xfrm>
          <a:prstGeom prst="rect">
            <a:avLst/>
          </a:prstGeom>
        </p:spPr>
        <p:txBody>
          <a:bodyPr anchor="b"/>
          <a:lstStyle>
            <a:lvl1pPr marL="0" indent="0">
              <a:tabLst>
                <a:tab pos="6925387" algn="l"/>
              </a:tabLst>
              <a:defRPr sz="2800" b="0">
                <a:solidFill>
                  <a:schemeClr val="bg1"/>
                </a:solidFill>
              </a:defRPr>
            </a:lvl1pPr>
          </a:lstStyle>
          <a:p>
            <a:r>
              <a:rPr lang="en-US"/>
              <a:t>CLICK TO EDIT MASTER TITLE</a:t>
            </a:r>
          </a:p>
        </p:txBody>
      </p:sp>
      <p:sp>
        <p:nvSpPr>
          <p:cNvPr id="6" name="Text Placeholder 2">
            <a:extLst>
              <a:ext uri="{FF2B5EF4-FFF2-40B4-BE49-F238E27FC236}">
                <a16:creationId xmlns:a16="http://schemas.microsoft.com/office/drawing/2014/main" id="{5707B672-40C8-8A45-9CAA-3DDCF35EBFFA}"/>
              </a:ext>
            </a:extLst>
          </p:cNvPr>
          <p:cNvSpPr>
            <a:spLocks noGrp="1"/>
          </p:cNvSpPr>
          <p:nvPr>
            <p:ph type="body" sz="quarter" idx="10" hasCustomPrompt="1"/>
          </p:nvPr>
        </p:nvSpPr>
        <p:spPr>
          <a:xfrm>
            <a:off x="225426" y="4168303"/>
            <a:ext cx="5533351" cy="2189636"/>
          </a:xfrm>
          <a:prstGeom prst="rect">
            <a:avLst/>
          </a:prstGeom>
        </p:spPr>
        <p:txBody>
          <a:bodyPr/>
          <a:lstStyle>
            <a:lvl1pPr>
              <a:buNone/>
              <a:defRPr sz="2400">
                <a:solidFill>
                  <a:schemeClr val="bg1"/>
                </a:solidFill>
              </a:defRPr>
            </a:lvl1pPr>
          </a:lstStyle>
          <a:p>
            <a:r>
              <a:rPr lang="en-US" sz="2800" b="0"/>
              <a:t>Click to edit subtitle</a:t>
            </a:r>
          </a:p>
        </p:txBody>
      </p:sp>
      <p:cxnSp>
        <p:nvCxnSpPr>
          <p:cNvPr id="7" name="Straight Connector 6">
            <a:extLst>
              <a:ext uri="{FF2B5EF4-FFF2-40B4-BE49-F238E27FC236}">
                <a16:creationId xmlns:a16="http://schemas.microsoft.com/office/drawing/2014/main" id="{E6502C80-1983-4A4D-B105-90D41C329E83}"/>
              </a:ext>
            </a:extLst>
          </p:cNvPr>
          <p:cNvCxnSpPr>
            <a:cxnSpLocks/>
          </p:cNvCxnSpPr>
          <p:nvPr userDrawn="1"/>
        </p:nvCxnSpPr>
        <p:spPr>
          <a:xfrm>
            <a:off x="173477" y="4001951"/>
            <a:ext cx="55853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B69BEDE-1DDD-674C-B69C-3F1624A600E6}"/>
              </a:ext>
            </a:extLst>
          </p:cNvPr>
          <p:cNvGrpSpPr/>
          <p:nvPr userDrawn="1"/>
        </p:nvGrpSpPr>
        <p:grpSpPr>
          <a:xfrm>
            <a:off x="10698714" y="251884"/>
            <a:ext cx="1218143" cy="785171"/>
            <a:chOff x="9844088" y="250825"/>
            <a:chExt cx="2058987" cy="1327150"/>
          </a:xfrm>
        </p:grpSpPr>
        <p:sp>
          <p:nvSpPr>
            <p:cNvPr id="9" name="Freeform 1">
              <a:extLst>
                <a:ext uri="{FF2B5EF4-FFF2-40B4-BE49-F238E27FC236}">
                  <a16:creationId xmlns:a16="http://schemas.microsoft.com/office/drawing/2014/main" id="{0F864AF0-4027-E341-A852-3971575A2A75}"/>
                </a:ext>
              </a:extLst>
            </p:cNvPr>
            <p:cNvSpPr>
              <a:spLocks noChangeArrowheads="1"/>
            </p:cNvSpPr>
            <p:nvPr userDrawn="1"/>
          </p:nvSpPr>
          <p:spPr bwMode="auto">
            <a:xfrm>
              <a:off x="9844088" y="250825"/>
              <a:ext cx="112712" cy="798513"/>
            </a:xfrm>
            <a:custGeom>
              <a:avLst/>
              <a:gdLst>
                <a:gd name="T0" fmla="*/ 312 w 313"/>
                <a:gd name="T1" fmla="*/ 0 h 2219"/>
                <a:gd name="T2" fmla="*/ 0 w 313"/>
                <a:gd name="T3" fmla="*/ 0 h 2219"/>
                <a:gd name="T4" fmla="*/ 0 w 313"/>
                <a:gd name="T5" fmla="*/ 2218 h 2219"/>
                <a:gd name="T6" fmla="*/ 312 w 313"/>
                <a:gd name="T7" fmla="*/ 2218 h 2219"/>
                <a:gd name="T8" fmla="*/ 312 w 313"/>
                <a:gd name="T9" fmla="*/ 0 h 2219"/>
              </a:gdLst>
              <a:ahLst/>
              <a:cxnLst>
                <a:cxn ang="0">
                  <a:pos x="T0" y="T1"/>
                </a:cxn>
                <a:cxn ang="0">
                  <a:pos x="T2" y="T3"/>
                </a:cxn>
                <a:cxn ang="0">
                  <a:pos x="T4" y="T5"/>
                </a:cxn>
                <a:cxn ang="0">
                  <a:pos x="T6" y="T7"/>
                </a:cxn>
                <a:cxn ang="0">
                  <a:pos x="T8" y="T9"/>
                </a:cxn>
              </a:cxnLst>
              <a:rect l="0" t="0" r="r" b="b"/>
              <a:pathLst>
                <a:path w="313" h="2219">
                  <a:moveTo>
                    <a:pt x="312" y="0"/>
                  </a:moveTo>
                  <a:lnTo>
                    <a:pt x="0" y="0"/>
                  </a:lnTo>
                  <a:lnTo>
                    <a:pt x="0" y="2218"/>
                  </a:lnTo>
                  <a:lnTo>
                    <a:pt x="312" y="2218"/>
                  </a:lnTo>
                  <a:lnTo>
                    <a:pt x="312" y="0"/>
                  </a:lnTo>
                </a:path>
              </a:pathLst>
            </a:custGeom>
            <a:solidFill>
              <a:schemeClr val="bg1"/>
            </a:solidFill>
            <a:ln>
              <a:noFill/>
            </a:ln>
            <a:effectLst/>
          </p:spPr>
          <p:txBody>
            <a:bodyPr wrap="none" anchor="ctr"/>
            <a:lstStyle/>
            <a:p>
              <a:endParaRPr lang="en-US" sz="1351"/>
            </a:p>
          </p:txBody>
        </p:sp>
        <p:sp>
          <p:nvSpPr>
            <p:cNvPr id="10" name="Freeform 2">
              <a:extLst>
                <a:ext uri="{FF2B5EF4-FFF2-40B4-BE49-F238E27FC236}">
                  <a16:creationId xmlns:a16="http://schemas.microsoft.com/office/drawing/2014/main" id="{CD96D446-0DAC-D641-B3CE-5DD56EFE7541}"/>
                </a:ext>
              </a:extLst>
            </p:cNvPr>
            <p:cNvSpPr>
              <a:spLocks noChangeArrowheads="1"/>
            </p:cNvSpPr>
            <p:nvPr userDrawn="1"/>
          </p:nvSpPr>
          <p:spPr bwMode="auto">
            <a:xfrm>
              <a:off x="10023475" y="250825"/>
              <a:ext cx="1879600" cy="798513"/>
            </a:xfrm>
            <a:custGeom>
              <a:avLst/>
              <a:gdLst>
                <a:gd name="T0" fmla="*/ 5186 w 5219"/>
                <a:gd name="T1" fmla="*/ 2218 h 2219"/>
                <a:gd name="T2" fmla="*/ 5186 w 5219"/>
                <a:gd name="T3" fmla="*/ 2218 h 2219"/>
                <a:gd name="T4" fmla="*/ 4249 w 5219"/>
                <a:gd name="T5" fmla="*/ 1157 h 2219"/>
                <a:gd name="T6" fmla="*/ 4936 w 5219"/>
                <a:gd name="T7" fmla="*/ 1000 h 2219"/>
                <a:gd name="T8" fmla="*/ 4874 w 5219"/>
                <a:gd name="T9" fmla="*/ 219 h 2219"/>
                <a:gd name="T10" fmla="*/ 3811 w 5219"/>
                <a:gd name="T11" fmla="*/ 0 h 2219"/>
                <a:gd name="T12" fmla="*/ 0 w 5219"/>
                <a:gd name="T13" fmla="*/ 0 h 2219"/>
                <a:gd name="T14" fmla="*/ 0 w 5219"/>
                <a:gd name="T15" fmla="*/ 2218 h 2219"/>
                <a:gd name="T16" fmla="*/ 1875 w 5219"/>
                <a:gd name="T17" fmla="*/ 2218 h 2219"/>
                <a:gd name="T18" fmla="*/ 1875 w 5219"/>
                <a:gd name="T19" fmla="*/ 1438 h 2219"/>
                <a:gd name="T20" fmla="*/ 2405 w 5219"/>
                <a:gd name="T21" fmla="*/ 1438 h 2219"/>
                <a:gd name="T22" fmla="*/ 2843 w 5219"/>
                <a:gd name="T23" fmla="*/ 1813 h 2219"/>
                <a:gd name="T24" fmla="*/ 2843 w 5219"/>
                <a:gd name="T25" fmla="*/ 2218 h 2219"/>
                <a:gd name="T26" fmla="*/ 5186 w 5219"/>
                <a:gd name="T27" fmla="*/ 2218 h 2219"/>
                <a:gd name="T28" fmla="*/ 2811 w 5219"/>
                <a:gd name="T29" fmla="*/ 844 h 2219"/>
                <a:gd name="T30" fmla="*/ 2811 w 5219"/>
                <a:gd name="T31" fmla="*/ 844 h 2219"/>
                <a:gd name="T32" fmla="*/ 2593 w 5219"/>
                <a:gd name="T33" fmla="*/ 907 h 2219"/>
                <a:gd name="T34" fmla="*/ 1906 w 5219"/>
                <a:gd name="T35" fmla="*/ 907 h 2219"/>
                <a:gd name="T36" fmla="*/ 1906 w 5219"/>
                <a:gd name="T37" fmla="*/ 563 h 2219"/>
                <a:gd name="T38" fmla="*/ 2593 w 5219"/>
                <a:gd name="T39" fmla="*/ 563 h 2219"/>
                <a:gd name="T40" fmla="*/ 2811 w 5219"/>
                <a:gd name="T41" fmla="*/ 625 h 2219"/>
                <a:gd name="T42" fmla="*/ 2811 w 5219"/>
                <a:gd name="T43" fmla="*/ 844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9" h="2219">
                  <a:moveTo>
                    <a:pt x="5186" y="2218"/>
                  </a:moveTo>
                  <a:lnTo>
                    <a:pt x="5186" y="2218"/>
                  </a:lnTo>
                  <a:cubicBezTo>
                    <a:pt x="5186" y="1625"/>
                    <a:pt x="4905" y="1313"/>
                    <a:pt x="4249" y="1157"/>
                  </a:cubicBezTo>
                  <a:cubicBezTo>
                    <a:pt x="4499" y="1157"/>
                    <a:pt x="4749" y="1125"/>
                    <a:pt x="4936" y="1000"/>
                  </a:cubicBezTo>
                  <a:cubicBezTo>
                    <a:pt x="5093" y="844"/>
                    <a:pt x="5218" y="500"/>
                    <a:pt x="4874" y="219"/>
                  </a:cubicBezTo>
                  <a:cubicBezTo>
                    <a:pt x="4655" y="32"/>
                    <a:pt x="4280" y="0"/>
                    <a:pt x="3811" y="0"/>
                  </a:cubicBezTo>
                  <a:cubicBezTo>
                    <a:pt x="0" y="0"/>
                    <a:pt x="0" y="0"/>
                    <a:pt x="0" y="0"/>
                  </a:cubicBezTo>
                  <a:cubicBezTo>
                    <a:pt x="0" y="2218"/>
                    <a:pt x="0" y="2218"/>
                    <a:pt x="0" y="2218"/>
                  </a:cubicBezTo>
                  <a:cubicBezTo>
                    <a:pt x="1875" y="2218"/>
                    <a:pt x="1875" y="2218"/>
                    <a:pt x="1875" y="2218"/>
                  </a:cubicBezTo>
                  <a:cubicBezTo>
                    <a:pt x="1875" y="1438"/>
                    <a:pt x="1875" y="1438"/>
                    <a:pt x="1875" y="1438"/>
                  </a:cubicBezTo>
                  <a:cubicBezTo>
                    <a:pt x="2405" y="1438"/>
                    <a:pt x="2405" y="1438"/>
                    <a:pt x="2405" y="1438"/>
                  </a:cubicBezTo>
                  <a:cubicBezTo>
                    <a:pt x="2624" y="1438"/>
                    <a:pt x="2843" y="1532"/>
                    <a:pt x="2843" y="1813"/>
                  </a:cubicBezTo>
                  <a:cubicBezTo>
                    <a:pt x="2843" y="2218"/>
                    <a:pt x="2843" y="2218"/>
                    <a:pt x="2843" y="2218"/>
                  </a:cubicBezTo>
                  <a:lnTo>
                    <a:pt x="5186" y="2218"/>
                  </a:lnTo>
                  <a:close/>
                  <a:moveTo>
                    <a:pt x="2811" y="844"/>
                  </a:moveTo>
                  <a:lnTo>
                    <a:pt x="2811" y="844"/>
                  </a:lnTo>
                  <a:cubicBezTo>
                    <a:pt x="2749" y="875"/>
                    <a:pt x="2655" y="907"/>
                    <a:pt x="2593" y="907"/>
                  </a:cubicBezTo>
                  <a:cubicBezTo>
                    <a:pt x="1906" y="907"/>
                    <a:pt x="1906" y="907"/>
                    <a:pt x="1906" y="907"/>
                  </a:cubicBezTo>
                  <a:cubicBezTo>
                    <a:pt x="1906" y="563"/>
                    <a:pt x="1906" y="563"/>
                    <a:pt x="1906" y="563"/>
                  </a:cubicBezTo>
                  <a:cubicBezTo>
                    <a:pt x="2125" y="563"/>
                    <a:pt x="2344" y="563"/>
                    <a:pt x="2593" y="563"/>
                  </a:cubicBezTo>
                  <a:cubicBezTo>
                    <a:pt x="2686" y="563"/>
                    <a:pt x="2749" y="594"/>
                    <a:pt x="2811" y="625"/>
                  </a:cubicBezTo>
                  <a:cubicBezTo>
                    <a:pt x="2843" y="688"/>
                    <a:pt x="2843" y="782"/>
                    <a:pt x="2811" y="844"/>
                  </a:cubicBezTo>
                  <a:close/>
                </a:path>
              </a:pathLst>
            </a:custGeom>
            <a:solidFill>
              <a:schemeClr val="bg1"/>
            </a:solidFill>
            <a:ln>
              <a:noFill/>
            </a:ln>
            <a:effectLst/>
          </p:spPr>
          <p:txBody>
            <a:bodyPr wrap="none" anchor="ctr"/>
            <a:lstStyle/>
            <a:p>
              <a:endParaRPr lang="en-US" sz="1351"/>
            </a:p>
          </p:txBody>
        </p:sp>
        <p:sp>
          <p:nvSpPr>
            <p:cNvPr id="11" name="Freeform 3">
              <a:extLst>
                <a:ext uri="{FF2B5EF4-FFF2-40B4-BE49-F238E27FC236}">
                  <a16:creationId xmlns:a16="http://schemas.microsoft.com/office/drawing/2014/main" id="{1486E69D-5E7E-074A-86CE-02DCBF7F15A7}"/>
                </a:ext>
              </a:extLst>
            </p:cNvPr>
            <p:cNvSpPr>
              <a:spLocks noChangeArrowheads="1"/>
            </p:cNvSpPr>
            <p:nvPr userDrawn="1"/>
          </p:nvSpPr>
          <p:spPr bwMode="auto">
            <a:xfrm>
              <a:off x="9844088" y="1116013"/>
              <a:ext cx="2047875" cy="461962"/>
            </a:xfrm>
            <a:custGeom>
              <a:avLst/>
              <a:gdLst>
                <a:gd name="T0" fmla="*/ 3343 w 5687"/>
                <a:gd name="T1" fmla="*/ 375 h 1282"/>
                <a:gd name="T2" fmla="*/ 3186 w 5687"/>
                <a:gd name="T3" fmla="*/ 343 h 1282"/>
                <a:gd name="T4" fmla="*/ 3249 w 5687"/>
                <a:gd name="T5" fmla="*/ 593 h 1282"/>
                <a:gd name="T6" fmla="*/ 3343 w 5687"/>
                <a:gd name="T7" fmla="*/ 375 h 1282"/>
                <a:gd name="T8" fmla="*/ 2375 w 5687"/>
                <a:gd name="T9" fmla="*/ 750 h 1282"/>
                <a:gd name="T10" fmla="*/ 2500 w 5687"/>
                <a:gd name="T11" fmla="*/ 437 h 1282"/>
                <a:gd name="T12" fmla="*/ 656 w 5687"/>
                <a:gd name="T13" fmla="*/ 375 h 1282"/>
                <a:gd name="T14" fmla="*/ 562 w 5687"/>
                <a:gd name="T15" fmla="*/ 343 h 1282"/>
                <a:gd name="T16" fmla="*/ 500 w 5687"/>
                <a:gd name="T17" fmla="*/ 593 h 1282"/>
                <a:gd name="T18" fmla="*/ 656 w 5687"/>
                <a:gd name="T19" fmla="*/ 562 h 1282"/>
                <a:gd name="T20" fmla="*/ 4030 w 5687"/>
                <a:gd name="T21" fmla="*/ 343 h 1282"/>
                <a:gd name="T22" fmla="*/ 3905 w 5687"/>
                <a:gd name="T23" fmla="*/ 343 h 1282"/>
                <a:gd name="T24" fmla="*/ 3999 w 5687"/>
                <a:gd name="T25" fmla="*/ 906 h 1282"/>
                <a:gd name="T26" fmla="*/ 4030 w 5687"/>
                <a:gd name="T27" fmla="*/ 343 h 1282"/>
                <a:gd name="T28" fmla="*/ 0 w 5687"/>
                <a:gd name="T29" fmla="*/ 0 h 1282"/>
                <a:gd name="T30" fmla="*/ 5686 w 5687"/>
                <a:gd name="T31" fmla="*/ 1281 h 1282"/>
                <a:gd name="T32" fmla="*/ 0 w 5687"/>
                <a:gd name="T33" fmla="*/ 0 h 1282"/>
                <a:gd name="T34" fmla="*/ 750 w 5687"/>
                <a:gd name="T35" fmla="*/ 1093 h 1282"/>
                <a:gd name="T36" fmla="*/ 500 w 5687"/>
                <a:gd name="T37" fmla="*/ 1093 h 1282"/>
                <a:gd name="T38" fmla="*/ 312 w 5687"/>
                <a:gd name="T39" fmla="*/ 187 h 1282"/>
                <a:gd name="T40" fmla="*/ 875 w 5687"/>
                <a:gd name="T41" fmla="*/ 437 h 1282"/>
                <a:gd name="T42" fmla="*/ 969 w 5687"/>
                <a:gd name="T43" fmla="*/ 1093 h 1282"/>
                <a:gd name="T44" fmla="*/ 1219 w 5687"/>
                <a:gd name="T45" fmla="*/ 1093 h 1282"/>
                <a:gd name="T46" fmla="*/ 1031 w 5687"/>
                <a:gd name="T47" fmla="*/ 1093 h 1282"/>
                <a:gd name="T48" fmla="*/ 1219 w 5687"/>
                <a:gd name="T49" fmla="*/ 187 h 1282"/>
                <a:gd name="T50" fmla="*/ 1781 w 5687"/>
                <a:gd name="T51" fmla="*/ 1093 h 1282"/>
                <a:gd name="T52" fmla="*/ 1312 w 5687"/>
                <a:gd name="T53" fmla="*/ 625 h 1282"/>
                <a:gd name="T54" fmla="*/ 2000 w 5687"/>
                <a:gd name="T55" fmla="*/ 218 h 1282"/>
                <a:gd name="T56" fmla="*/ 1781 w 5687"/>
                <a:gd name="T57" fmla="*/ 343 h 1282"/>
                <a:gd name="T58" fmla="*/ 1781 w 5687"/>
                <a:gd name="T59" fmla="*/ 937 h 1282"/>
                <a:gd name="T60" fmla="*/ 2000 w 5687"/>
                <a:gd name="T61" fmla="*/ 812 h 1282"/>
                <a:gd name="T62" fmla="*/ 1781 w 5687"/>
                <a:gd name="T63" fmla="*/ 1093 h 1282"/>
                <a:gd name="T64" fmla="*/ 2750 w 5687"/>
                <a:gd name="T65" fmla="*/ 1093 h 1282"/>
                <a:gd name="T66" fmla="*/ 2344 w 5687"/>
                <a:gd name="T67" fmla="*/ 906 h 1282"/>
                <a:gd name="T68" fmla="*/ 2062 w 5687"/>
                <a:gd name="T69" fmla="*/ 1093 h 1282"/>
                <a:gd name="T70" fmla="*/ 2594 w 5687"/>
                <a:gd name="T71" fmla="*/ 187 h 1282"/>
                <a:gd name="T72" fmla="*/ 2750 w 5687"/>
                <a:gd name="T73" fmla="*/ 1093 h 1282"/>
                <a:gd name="T74" fmla="*/ 3436 w 5687"/>
                <a:gd name="T75" fmla="*/ 1093 h 1282"/>
                <a:gd name="T76" fmla="*/ 3186 w 5687"/>
                <a:gd name="T77" fmla="*/ 1093 h 1282"/>
                <a:gd name="T78" fmla="*/ 2999 w 5687"/>
                <a:gd name="T79" fmla="*/ 187 h 1282"/>
                <a:gd name="T80" fmla="*/ 3561 w 5687"/>
                <a:gd name="T81" fmla="*/ 437 h 1282"/>
                <a:gd name="T82" fmla="*/ 3655 w 5687"/>
                <a:gd name="T83" fmla="*/ 1093 h 1282"/>
                <a:gd name="T84" fmla="*/ 3968 w 5687"/>
                <a:gd name="T85" fmla="*/ 1093 h 1282"/>
                <a:gd name="T86" fmla="*/ 3718 w 5687"/>
                <a:gd name="T87" fmla="*/ 1093 h 1282"/>
                <a:gd name="T88" fmla="*/ 3968 w 5687"/>
                <a:gd name="T89" fmla="*/ 187 h 1282"/>
                <a:gd name="T90" fmla="*/ 3968 w 5687"/>
                <a:gd name="T91" fmla="*/ 1093 h 1282"/>
                <a:gd name="T92" fmla="*/ 4968 w 5687"/>
                <a:gd name="T93" fmla="*/ 1093 h 1282"/>
                <a:gd name="T94" fmla="*/ 4968 w 5687"/>
                <a:gd name="T95" fmla="*/ 187 h 1282"/>
                <a:gd name="T96" fmla="*/ 4968 w 5687"/>
                <a:gd name="T97" fmla="*/ 1093 h 1282"/>
                <a:gd name="T98" fmla="*/ 4968 w 5687"/>
                <a:gd name="T99" fmla="*/ 343 h 1282"/>
                <a:gd name="T100" fmla="*/ 4968 w 5687"/>
                <a:gd name="T101" fmla="*/ 937 h 1282"/>
                <a:gd name="T102" fmla="*/ 4968 w 5687"/>
                <a:gd name="T103" fmla="*/ 343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7" h="1282">
                  <a:moveTo>
                    <a:pt x="3343" y="375"/>
                  </a:moveTo>
                  <a:lnTo>
                    <a:pt x="3343" y="375"/>
                  </a:lnTo>
                  <a:cubicBezTo>
                    <a:pt x="3311" y="343"/>
                    <a:pt x="3280" y="343"/>
                    <a:pt x="3249" y="343"/>
                  </a:cubicBezTo>
                  <a:cubicBezTo>
                    <a:pt x="3218" y="343"/>
                    <a:pt x="3186" y="343"/>
                    <a:pt x="3186" y="343"/>
                  </a:cubicBezTo>
                  <a:cubicBezTo>
                    <a:pt x="3186" y="593"/>
                    <a:pt x="3186" y="593"/>
                    <a:pt x="3186" y="593"/>
                  </a:cubicBezTo>
                  <a:cubicBezTo>
                    <a:pt x="3186" y="593"/>
                    <a:pt x="3218" y="593"/>
                    <a:pt x="3249" y="593"/>
                  </a:cubicBezTo>
                  <a:cubicBezTo>
                    <a:pt x="3280" y="593"/>
                    <a:pt x="3343" y="593"/>
                    <a:pt x="3343" y="562"/>
                  </a:cubicBezTo>
                  <a:cubicBezTo>
                    <a:pt x="3405" y="531"/>
                    <a:pt x="3405" y="406"/>
                    <a:pt x="3343" y="375"/>
                  </a:cubicBezTo>
                  <a:close/>
                  <a:moveTo>
                    <a:pt x="2375" y="750"/>
                  </a:moveTo>
                  <a:lnTo>
                    <a:pt x="2375" y="750"/>
                  </a:lnTo>
                  <a:cubicBezTo>
                    <a:pt x="2625" y="750"/>
                    <a:pt x="2625" y="750"/>
                    <a:pt x="2625" y="750"/>
                  </a:cubicBezTo>
                  <a:cubicBezTo>
                    <a:pt x="2500" y="437"/>
                    <a:pt x="2500" y="437"/>
                    <a:pt x="2500" y="437"/>
                  </a:cubicBezTo>
                  <a:lnTo>
                    <a:pt x="2375" y="750"/>
                  </a:lnTo>
                  <a:close/>
                  <a:moveTo>
                    <a:pt x="656" y="375"/>
                  </a:moveTo>
                  <a:lnTo>
                    <a:pt x="656" y="375"/>
                  </a:lnTo>
                  <a:cubicBezTo>
                    <a:pt x="625" y="343"/>
                    <a:pt x="594" y="343"/>
                    <a:pt x="562" y="343"/>
                  </a:cubicBezTo>
                  <a:cubicBezTo>
                    <a:pt x="531" y="343"/>
                    <a:pt x="500" y="343"/>
                    <a:pt x="500" y="343"/>
                  </a:cubicBezTo>
                  <a:cubicBezTo>
                    <a:pt x="500" y="593"/>
                    <a:pt x="500" y="593"/>
                    <a:pt x="500" y="593"/>
                  </a:cubicBezTo>
                  <a:cubicBezTo>
                    <a:pt x="500" y="593"/>
                    <a:pt x="531" y="593"/>
                    <a:pt x="562" y="593"/>
                  </a:cubicBezTo>
                  <a:cubicBezTo>
                    <a:pt x="594" y="593"/>
                    <a:pt x="656" y="593"/>
                    <a:pt x="656" y="562"/>
                  </a:cubicBezTo>
                  <a:cubicBezTo>
                    <a:pt x="719" y="531"/>
                    <a:pt x="719" y="406"/>
                    <a:pt x="656" y="375"/>
                  </a:cubicBezTo>
                  <a:close/>
                  <a:moveTo>
                    <a:pt x="4030" y="343"/>
                  </a:moveTo>
                  <a:lnTo>
                    <a:pt x="4030" y="343"/>
                  </a:lnTo>
                  <a:cubicBezTo>
                    <a:pt x="3905" y="343"/>
                    <a:pt x="3905" y="343"/>
                    <a:pt x="3905" y="343"/>
                  </a:cubicBezTo>
                  <a:cubicBezTo>
                    <a:pt x="3905" y="906"/>
                    <a:pt x="3905" y="906"/>
                    <a:pt x="3905" y="906"/>
                  </a:cubicBezTo>
                  <a:cubicBezTo>
                    <a:pt x="3999" y="906"/>
                    <a:pt x="3999" y="906"/>
                    <a:pt x="3999" y="906"/>
                  </a:cubicBezTo>
                  <a:cubicBezTo>
                    <a:pt x="3999" y="906"/>
                    <a:pt x="4249" y="906"/>
                    <a:pt x="4249" y="625"/>
                  </a:cubicBezTo>
                  <a:cubicBezTo>
                    <a:pt x="4249" y="343"/>
                    <a:pt x="4030" y="343"/>
                    <a:pt x="4030" y="343"/>
                  </a:cubicBezTo>
                  <a:close/>
                  <a:moveTo>
                    <a:pt x="0" y="0"/>
                  </a:moveTo>
                  <a:lnTo>
                    <a:pt x="0" y="0"/>
                  </a:lnTo>
                  <a:cubicBezTo>
                    <a:pt x="0" y="1281"/>
                    <a:pt x="0" y="1281"/>
                    <a:pt x="0" y="1281"/>
                  </a:cubicBezTo>
                  <a:cubicBezTo>
                    <a:pt x="5686" y="1281"/>
                    <a:pt x="5686" y="1281"/>
                    <a:pt x="5686" y="1281"/>
                  </a:cubicBezTo>
                  <a:cubicBezTo>
                    <a:pt x="5686" y="0"/>
                    <a:pt x="5686" y="0"/>
                    <a:pt x="5686" y="0"/>
                  </a:cubicBezTo>
                  <a:lnTo>
                    <a:pt x="0" y="0"/>
                  </a:lnTo>
                  <a:close/>
                  <a:moveTo>
                    <a:pt x="750" y="1093"/>
                  </a:moveTo>
                  <a:lnTo>
                    <a:pt x="750" y="1093"/>
                  </a:lnTo>
                  <a:cubicBezTo>
                    <a:pt x="500" y="718"/>
                    <a:pt x="500" y="718"/>
                    <a:pt x="500" y="718"/>
                  </a:cubicBezTo>
                  <a:cubicBezTo>
                    <a:pt x="500" y="1093"/>
                    <a:pt x="500" y="1093"/>
                    <a:pt x="500" y="1093"/>
                  </a:cubicBezTo>
                  <a:cubicBezTo>
                    <a:pt x="312" y="1093"/>
                    <a:pt x="312" y="1093"/>
                    <a:pt x="312" y="1093"/>
                  </a:cubicBezTo>
                  <a:cubicBezTo>
                    <a:pt x="312" y="187"/>
                    <a:pt x="312" y="187"/>
                    <a:pt x="312" y="187"/>
                  </a:cubicBezTo>
                  <a:cubicBezTo>
                    <a:pt x="500" y="187"/>
                    <a:pt x="500" y="187"/>
                    <a:pt x="500" y="187"/>
                  </a:cubicBezTo>
                  <a:cubicBezTo>
                    <a:pt x="719" y="187"/>
                    <a:pt x="875" y="187"/>
                    <a:pt x="875" y="437"/>
                  </a:cubicBezTo>
                  <a:cubicBezTo>
                    <a:pt x="906" y="718"/>
                    <a:pt x="687" y="718"/>
                    <a:pt x="687" y="718"/>
                  </a:cubicBezTo>
                  <a:cubicBezTo>
                    <a:pt x="969" y="1093"/>
                    <a:pt x="969" y="1093"/>
                    <a:pt x="969" y="1093"/>
                  </a:cubicBezTo>
                  <a:lnTo>
                    <a:pt x="750" y="1093"/>
                  </a:lnTo>
                  <a:close/>
                  <a:moveTo>
                    <a:pt x="1219" y="1093"/>
                  </a:moveTo>
                  <a:lnTo>
                    <a:pt x="1219" y="1093"/>
                  </a:lnTo>
                  <a:cubicBezTo>
                    <a:pt x="1031" y="1093"/>
                    <a:pt x="1031" y="1093"/>
                    <a:pt x="1031" y="1093"/>
                  </a:cubicBezTo>
                  <a:cubicBezTo>
                    <a:pt x="1031" y="187"/>
                    <a:pt x="1031" y="187"/>
                    <a:pt x="1031" y="187"/>
                  </a:cubicBezTo>
                  <a:cubicBezTo>
                    <a:pt x="1219" y="187"/>
                    <a:pt x="1219" y="187"/>
                    <a:pt x="1219" y="187"/>
                  </a:cubicBezTo>
                  <a:lnTo>
                    <a:pt x="1219" y="1093"/>
                  </a:lnTo>
                  <a:close/>
                  <a:moveTo>
                    <a:pt x="1781" y="1093"/>
                  </a:moveTo>
                  <a:lnTo>
                    <a:pt x="1781" y="1093"/>
                  </a:lnTo>
                  <a:cubicBezTo>
                    <a:pt x="1500" y="1093"/>
                    <a:pt x="1312" y="906"/>
                    <a:pt x="1312" y="625"/>
                  </a:cubicBezTo>
                  <a:cubicBezTo>
                    <a:pt x="1312" y="375"/>
                    <a:pt x="1500" y="187"/>
                    <a:pt x="1781" y="187"/>
                  </a:cubicBezTo>
                  <a:cubicBezTo>
                    <a:pt x="1844" y="187"/>
                    <a:pt x="1937" y="187"/>
                    <a:pt x="2000" y="218"/>
                  </a:cubicBezTo>
                  <a:cubicBezTo>
                    <a:pt x="2000" y="468"/>
                    <a:pt x="2000" y="468"/>
                    <a:pt x="2000" y="468"/>
                  </a:cubicBezTo>
                  <a:cubicBezTo>
                    <a:pt x="1937" y="375"/>
                    <a:pt x="1875" y="343"/>
                    <a:pt x="1781" y="343"/>
                  </a:cubicBezTo>
                  <a:cubicBezTo>
                    <a:pt x="1625" y="343"/>
                    <a:pt x="1469" y="468"/>
                    <a:pt x="1469" y="625"/>
                  </a:cubicBezTo>
                  <a:cubicBezTo>
                    <a:pt x="1469" y="812"/>
                    <a:pt x="1625" y="937"/>
                    <a:pt x="1781" y="937"/>
                  </a:cubicBezTo>
                  <a:cubicBezTo>
                    <a:pt x="1875" y="937"/>
                    <a:pt x="1937" y="875"/>
                    <a:pt x="2000" y="812"/>
                  </a:cubicBezTo>
                  <a:lnTo>
                    <a:pt x="2000" y="812"/>
                  </a:lnTo>
                  <a:cubicBezTo>
                    <a:pt x="2000" y="1031"/>
                    <a:pt x="2000" y="1031"/>
                    <a:pt x="2000" y="1031"/>
                  </a:cubicBezTo>
                  <a:cubicBezTo>
                    <a:pt x="1937" y="1093"/>
                    <a:pt x="1844" y="1093"/>
                    <a:pt x="1781" y="1093"/>
                  </a:cubicBezTo>
                  <a:close/>
                  <a:moveTo>
                    <a:pt x="2750" y="1093"/>
                  </a:moveTo>
                  <a:lnTo>
                    <a:pt x="2750" y="1093"/>
                  </a:lnTo>
                  <a:cubicBezTo>
                    <a:pt x="2687" y="906"/>
                    <a:pt x="2687" y="906"/>
                    <a:pt x="2687" y="906"/>
                  </a:cubicBezTo>
                  <a:cubicBezTo>
                    <a:pt x="2344" y="906"/>
                    <a:pt x="2344" y="906"/>
                    <a:pt x="2344" y="906"/>
                  </a:cubicBezTo>
                  <a:cubicBezTo>
                    <a:pt x="2250" y="1093"/>
                    <a:pt x="2250" y="1093"/>
                    <a:pt x="2250" y="1093"/>
                  </a:cubicBezTo>
                  <a:cubicBezTo>
                    <a:pt x="2062" y="1093"/>
                    <a:pt x="2062" y="1093"/>
                    <a:pt x="2062" y="1093"/>
                  </a:cubicBezTo>
                  <a:cubicBezTo>
                    <a:pt x="2406" y="187"/>
                    <a:pt x="2406" y="187"/>
                    <a:pt x="2406" y="187"/>
                  </a:cubicBezTo>
                  <a:cubicBezTo>
                    <a:pt x="2594" y="187"/>
                    <a:pt x="2594" y="187"/>
                    <a:pt x="2594" y="187"/>
                  </a:cubicBezTo>
                  <a:cubicBezTo>
                    <a:pt x="2936" y="1093"/>
                    <a:pt x="2936" y="1093"/>
                    <a:pt x="2936" y="1093"/>
                  </a:cubicBezTo>
                  <a:lnTo>
                    <a:pt x="2750" y="1093"/>
                  </a:lnTo>
                  <a:close/>
                  <a:moveTo>
                    <a:pt x="3436" y="1093"/>
                  </a:moveTo>
                  <a:lnTo>
                    <a:pt x="3436" y="1093"/>
                  </a:lnTo>
                  <a:cubicBezTo>
                    <a:pt x="3186" y="718"/>
                    <a:pt x="3186" y="718"/>
                    <a:pt x="3186" y="718"/>
                  </a:cubicBezTo>
                  <a:cubicBezTo>
                    <a:pt x="3186" y="1093"/>
                    <a:pt x="3186" y="1093"/>
                    <a:pt x="3186" y="1093"/>
                  </a:cubicBezTo>
                  <a:cubicBezTo>
                    <a:pt x="2999" y="1093"/>
                    <a:pt x="2999" y="1093"/>
                    <a:pt x="2999" y="1093"/>
                  </a:cubicBezTo>
                  <a:cubicBezTo>
                    <a:pt x="2999" y="187"/>
                    <a:pt x="2999" y="187"/>
                    <a:pt x="2999" y="187"/>
                  </a:cubicBezTo>
                  <a:cubicBezTo>
                    <a:pt x="3186" y="187"/>
                    <a:pt x="3186" y="187"/>
                    <a:pt x="3186" y="187"/>
                  </a:cubicBezTo>
                  <a:cubicBezTo>
                    <a:pt x="3405" y="187"/>
                    <a:pt x="3561" y="187"/>
                    <a:pt x="3561" y="437"/>
                  </a:cubicBezTo>
                  <a:cubicBezTo>
                    <a:pt x="3593" y="718"/>
                    <a:pt x="3374" y="718"/>
                    <a:pt x="3374" y="718"/>
                  </a:cubicBezTo>
                  <a:cubicBezTo>
                    <a:pt x="3655" y="1093"/>
                    <a:pt x="3655" y="1093"/>
                    <a:pt x="3655" y="1093"/>
                  </a:cubicBezTo>
                  <a:lnTo>
                    <a:pt x="3436" y="1093"/>
                  </a:lnTo>
                  <a:close/>
                  <a:moveTo>
                    <a:pt x="3968" y="1093"/>
                  </a:moveTo>
                  <a:lnTo>
                    <a:pt x="3968" y="1093"/>
                  </a:lnTo>
                  <a:cubicBezTo>
                    <a:pt x="3718" y="1093"/>
                    <a:pt x="3718" y="1093"/>
                    <a:pt x="3718" y="1093"/>
                  </a:cubicBezTo>
                  <a:cubicBezTo>
                    <a:pt x="3718" y="187"/>
                    <a:pt x="3718" y="187"/>
                    <a:pt x="3718" y="187"/>
                  </a:cubicBezTo>
                  <a:cubicBezTo>
                    <a:pt x="3968" y="187"/>
                    <a:pt x="3968" y="187"/>
                    <a:pt x="3968" y="187"/>
                  </a:cubicBezTo>
                  <a:cubicBezTo>
                    <a:pt x="3968" y="187"/>
                    <a:pt x="4436" y="156"/>
                    <a:pt x="4436" y="625"/>
                  </a:cubicBezTo>
                  <a:cubicBezTo>
                    <a:pt x="4436" y="1093"/>
                    <a:pt x="3968" y="1093"/>
                    <a:pt x="3968" y="1093"/>
                  </a:cubicBezTo>
                  <a:close/>
                  <a:moveTo>
                    <a:pt x="4968" y="1093"/>
                  </a:moveTo>
                  <a:lnTo>
                    <a:pt x="4968" y="1093"/>
                  </a:lnTo>
                  <a:cubicBezTo>
                    <a:pt x="4718" y="1093"/>
                    <a:pt x="4499" y="906"/>
                    <a:pt x="4499" y="625"/>
                  </a:cubicBezTo>
                  <a:cubicBezTo>
                    <a:pt x="4499" y="375"/>
                    <a:pt x="4718" y="187"/>
                    <a:pt x="4968" y="187"/>
                  </a:cubicBezTo>
                  <a:cubicBezTo>
                    <a:pt x="5218" y="187"/>
                    <a:pt x="5436" y="375"/>
                    <a:pt x="5436" y="625"/>
                  </a:cubicBezTo>
                  <a:cubicBezTo>
                    <a:pt x="5436" y="906"/>
                    <a:pt x="5218" y="1093"/>
                    <a:pt x="4968" y="1093"/>
                  </a:cubicBezTo>
                  <a:close/>
                  <a:moveTo>
                    <a:pt x="4968" y="343"/>
                  </a:moveTo>
                  <a:lnTo>
                    <a:pt x="4968" y="343"/>
                  </a:lnTo>
                  <a:cubicBezTo>
                    <a:pt x="4811" y="343"/>
                    <a:pt x="4686" y="468"/>
                    <a:pt x="4686" y="625"/>
                  </a:cubicBezTo>
                  <a:cubicBezTo>
                    <a:pt x="4686" y="812"/>
                    <a:pt x="4811" y="937"/>
                    <a:pt x="4968" y="937"/>
                  </a:cubicBezTo>
                  <a:cubicBezTo>
                    <a:pt x="5124" y="937"/>
                    <a:pt x="5249" y="812"/>
                    <a:pt x="5249" y="625"/>
                  </a:cubicBezTo>
                  <a:cubicBezTo>
                    <a:pt x="5249" y="468"/>
                    <a:pt x="5124" y="343"/>
                    <a:pt x="4968" y="343"/>
                  </a:cubicBezTo>
                  <a:close/>
                </a:path>
              </a:pathLst>
            </a:custGeom>
            <a:solidFill>
              <a:schemeClr val="bg1"/>
            </a:solidFill>
            <a:ln>
              <a:noFill/>
            </a:ln>
            <a:effectLst/>
          </p:spPr>
          <p:txBody>
            <a:bodyPr wrap="none" anchor="ctr"/>
            <a:lstStyle/>
            <a:p>
              <a:endParaRPr lang="en-US" sz="1351"/>
            </a:p>
          </p:txBody>
        </p:sp>
      </p:grpSp>
    </p:spTree>
    <p:extLst>
      <p:ext uri="{BB962C8B-B14F-4D97-AF65-F5344CB8AC3E}">
        <p14:creationId xmlns:p14="http://schemas.microsoft.com/office/powerpoint/2010/main" val="52558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image" Target="../media/image5.emf"/><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7.emf"/><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oleObject" Target="../embeddings/oleObject1.bin"/><Relationship Id="rId5" Type="http://schemas.openxmlformats.org/officeDocument/2006/relationships/slideLayout" Target="../slideLayouts/slideLayout49.xml"/><Relationship Id="rId10" Type="http://schemas.openxmlformats.org/officeDocument/2006/relationships/tags" Target="../tags/tag1.xml"/><Relationship Id="rId4" Type="http://schemas.openxmlformats.org/officeDocument/2006/relationships/slideLayout" Target="../slideLayouts/slideLayout4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4.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image" Target="../media/image12.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theme" Target="../theme/theme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image" Target="../media/image11.jpe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986608"/>
      </p:ext>
    </p:extLst>
  </p:cSld>
  <p:clrMap bg1="lt1" tx1="dk1" bg2="lt2" tx2="dk2" accent1="accent1" accent2="accent2" accent3="accent3" accent4="accent4" accent5="accent5" accent6="accent6" hlink="hlink" folHlink="folHlink"/>
  <p:sldLayoutIdLst>
    <p:sldLayoutId id="2147483661" r:id="rId1"/>
    <p:sldLayoutId id="2147483734" r:id="rId2"/>
    <p:sldLayoutId id="2147483730" r:id="rId3"/>
    <p:sldLayoutId id="2147483662" r:id="rId4"/>
    <p:sldLayoutId id="2147483663" r:id="rId5"/>
    <p:sldLayoutId id="2147483664" r:id="rId6"/>
    <p:sldLayoutId id="2147483668" r:id="rId7"/>
  </p:sldLayoutIdLst>
  <p:hf sldNum="0"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9">
          <p15:clr>
            <a:srgbClr val="F26B43"/>
          </p15:clr>
        </p15:guide>
        <p15:guide id="2" pos="1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1111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732" r:id="rId8"/>
  </p:sldLayoutIdLst>
  <p:hf sldNum="0"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9">
          <p15:clr>
            <a:srgbClr val="F26B43"/>
          </p15:clr>
        </p15:guide>
        <p15:guide id="2" pos="1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Stripe">
            <a:extLst>
              <a:ext uri="{FF2B5EF4-FFF2-40B4-BE49-F238E27FC236}">
                <a16:creationId xmlns:a16="http://schemas.microsoft.com/office/drawing/2014/main" id="{2198853E-8E27-394A-B32C-D2BEC11EC3A3}"/>
              </a:ext>
            </a:extLst>
          </p:cNvPr>
          <p:cNvSpPr/>
          <p:nvPr userDrawn="1"/>
        </p:nvSpPr>
        <p:spPr bwMode="auto">
          <a:xfrm>
            <a:off x="0" y="6311901"/>
            <a:ext cx="12192000" cy="546100"/>
          </a:xfrm>
          <a:prstGeom prst="rect">
            <a:avLst/>
          </a:prstGeom>
          <a:solidFill>
            <a:srgbClr val="A3AAAE"/>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1962"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2C1BFA8A-17E3-C54D-8871-A7717E7AD191}"/>
              </a:ext>
            </a:extLst>
          </p:cNvPr>
          <p:cNvPicPr>
            <a:picLocks noChangeAspect="1"/>
          </p:cNvPicPr>
          <p:nvPr userDrawn="1"/>
        </p:nvPicPr>
        <p:blipFill>
          <a:blip r:embed="rId31"/>
          <a:stretch>
            <a:fillRect/>
          </a:stretch>
        </p:blipFill>
        <p:spPr>
          <a:xfrm>
            <a:off x="10107099" y="6441263"/>
            <a:ext cx="1949920" cy="274127"/>
          </a:xfrm>
          <a:prstGeom prst="rect">
            <a:avLst/>
          </a:prstGeom>
        </p:spPr>
      </p:pic>
      <p:cxnSp>
        <p:nvCxnSpPr>
          <p:cNvPr id="9" name="Straight Connector 8">
            <a:extLst>
              <a:ext uri="{FF2B5EF4-FFF2-40B4-BE49-F238E27FC236}">
                <a16:creationId xmlns:a16="http://schemas.microsoft.com/office/drawing/2014/main" id="{951A5A23-71AE-7E45-AA74-3058E6FEABD3}"/>
              </a:ext>
            </a:extLst>
          </p:cNvPr>
          <p:cNvCxnSpPr/>
          <p:nvPr userDrawn="1"/>
        </p:nvCxnSpPr>
        <p:spPr>
          <a:xfrm flipH="1">
            <a:off x="134981" y="6454323"/>
            <a:ext cx="9871168"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3906DA1-8301-9E43-A07E-9E3E52C4EC32}"/>
              </a:ext>
            </a:extLst>
          </p:cNvPr>
          <p:cNvSpPr txBox="1"/>
          <p:nvPr userDrawn="1"/>
        </p:nvSpPr>
        <p:spPr>
          <a:xfrm>
            <a:off x="134983" y="6561500"/>
            <a:ext cx="199451" cy="153888"/>
          </a:xfrm>
          <a:prstGeom prst="rect">
            <a:avLst/>
          </a:prstGeom>
          <a:noFill/>
        </p:spPr>
        <p:txBody>
          <a:bodyPr wrap="square" lIns="0" tIns="0" rIns="0" bIns="0"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fld id="{DF8F2D51-3F38-EF4C-9EDA-87CD007E1863}" type="slidenum">
              <a:rPr lang="en-US" sz="1000" smtClean="0">
                <a:solidFill>
                  <a:srgbClr val="FFFFFF"/>
                </a:solidFill>
                <a:latin typeface="Arial" panose="020B0604020202020204" pitchFamily="34" charset="0"/>
                <a:cs typeface="Arial" panose="020B0604020202020204" pitchFamily="34" charset="0"/>
              </a:rPr>
              <a:pPr marL="0" marR="0" lvl="0" indent="0" algn="l" defTabSz="914332" rtl="0" eaLnBrk="1" fontAlgn="auto" latinLnBrk="0" hangingPunct="1">
                <a:lnSpc>
                  <a:spcPct val="100000"/>
                </a:lnSpc>
                <a:spcBef>
                  <a:spcPts val="0"/>
                </a:spcBef>
                <a:spcAft>
                  <a:spcPts val="0"/>
                </a:spcAft>
                <a:buClrTx/>
                <a:buSzTx/>
                <a:buFontTx/>
                <a:buNone/>
                <a:tabLst/>
                <a:defRPr/>
              </a:pPr>
              <a:t>‹#›</a:t>
            </a:fld>
            <a:endParaRPr lang="en-GB" sz="1000">
              <a:solidFill>
                <a:srgbClr val="FFFFFF"/>
              </a:solidFill>
            </a:endParaRPr>
          </a:p>
        </p:txBody>
      </p:sp>
    </p:spTree>
    <p:extLst>
      <p:ext uri="{BB962C8B-B14F-4D97-AF65-F5344CB8AC3E}">
        <p14:creationId xmlns:p14="http://schemas.microsoft.com/office/powerpoint/2010/main" val="41037590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36" r:id="rId28"/>
    <p:sldLayoutId id="2147483733" r:id="rId29"/>
  </p:sldLayoutIdLst>
  <p:hf sldNum="0"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143">
          <p15:clr>
            <a:srgbClr val="F26B43"/>
          </p15:clr>
        </p15:guide>
        <p15:guide id="3" orient="horz" pos="391">
          <p15:clr>
            <a:srgbClr val="F26B43"/>
          </p15:clr>
        </p15:guide>
        <p15:guide id="4" orient="horz" pos="709">
          <p15:clr>
            <a:srgbClr val="F26B43"/>
          </p15:clr>
        </p15:guide>
        <p15:guide id="5" orient="horz" pos="891">
          <p15:clr>
            <a:srgbClr val="F26B43"/>
          </p15:clr>
        </p15:guide>
        <p15:guide id="6" pos="7469">
          <p15:clr>
            <a:srgbClr val="F26B43"/>
          </p15:clr>
        </p15:guide>
        <p15:guide id="7" pos="211">
          <p15:clr>
            <a:srgbClr val="F26B43"/>
          </p15:clr>
        </p15:guide>
        <p15:guide id="8" orient="horz" pos="588">
          <p15:clr>
            <a:srgbClr val="F26B43"/>
          </p15:clr>
        </p15:guide>
        <p15:guide id="9" orient="horz" pos="4125">
          <p15:clr>
            <a:srgbClr val="F26B43"/>
          </p15:clr>
        </p15:guide>
        <p15:guide id="10" orient="horz" pos="424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5606802-B60F-6A07-DD29-B5B3B4F65735}"/>
              </a:ext>
            </a:extLst>
          </p:cNvPr>
          <p:cNvGraphicFramePr>
            <a:graphicFrameLocks noChangeAspect="1"/>
          </p:cNvGraphicFramePr>
          <p:nvPr userDrawn="1">
            <p:custDataLst>
              <p:tags r:id="rId10"/>
            </p:custDataLst>
            <p:extLst>
              <p:ext uri="{D42A27DB-BD31-4B8C-83A1-F6EECF244321}">
                <p14:modId xmlns:p14="http://schemas.microsoft.com/office/powerpoint/2010/main" val="2296010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5" imgH="416" progId="TCLayout.ActiveDocument.1">
                  <p:embed/>
                </p:oleObj>
              </mc:Choice>
              <mc:Fallback>
                <p:oleObj name="think-cell Slide" r:id="rId11" imgW="415" imgH="416" progId="TCLayout.ActiveDocument.1">
                  <p:embed/>
                  <p:pic>
                    <p:nvPicPr>
                      <p:cNvPr id="5" name="think-cell data - do not delete" hidden="1">
                        <a:extLst>
                          <a:ext uri="{FF2B5EF4-FFF2-40B4-BE49-F238E27FC236}">
                            <a16:creationId xmlns:a16="http://schemas.microsoft.com/office/drawing/2014/main" id="{E5606802-B60F-6A07-DD29-B5B3B4F65735}"/>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7" name="Title Placeholder 46">
            <a:extLst>
              <a:ext uri="{FF2B5EF4-FFF2-40B4-BE49-F238E27FC236}">
                <a16:creationId xmlns:a16="http://schemas.microsoft.com/office/drawing/2014/main" id="{FE5B196D-97DD-48BD-26C0-5B1A79B23348}"/>
              </a:ext>
            </a:extLst>
          </p:cNvPr>
          <p:cNvSpPr>
            <a:spLocks noGrp="1"/>
          </p:cNvSpPr>
          <p:nvPr>
            <p:ph type="title"/>
          </p:nvPr>
        </p:nvSpPr>
        <p:spPr>
          <a:xfrm>
            <a:off x="704629" y="192930"/>
            <a:ext cx="9752751" cy="468702"/>
          </a:xfrm>
          <a:prstGeom prst="rect">
            <a:avLst/>
          </a:prstGeom>
        </p:spPr>
        <p:txBody>
          <a:bodyPr vert="horz" lIns="91440" tIns="45720" rIns="91440" bIns="45720" rtlCol="0" anchor="ctr">
            <a:normAutofit/>
          </a:bodyPr>
          <a:lstStyle/>
          <a:p>
            <a:r>
              <a:rPr lang="en-US"/>
              <a:t>Click to edit Master title style</a:t>
            </a:r>
          </a:p>
        </p:txBody>
      </p:sp>
      <p:sp>
        <p:nvSpPr>
          <p:cNvPr id="48" name="Rectangle 47">
            <a:extLst>
              <a:ext uri="{FF2B5EF4-FFF2-40B4-BE49-F238E27FC236}">
                <a16:creationId xmlns:a16="http://schemas.microsoft.com/office/drawing/2014/main" id="{2F4F84A7-A970-BC2F-BC45-89F09B277E48}"/>
              </a:ext>
            </a:extLst>
          </p:cNvPr>
          <p:cNvSpPr/>
          <p:nvPr userDrawn="1"/>
        </p:nvSpPr>
        <p:spPr>
          <a:xfrm>
            <a:off x="0" y="1"/>
            <a:ext cx="704629" cy="117437"/>
          </a:xfrm>
          <a:prstGeom prst="rect">
            <a:avLst/>
          </a:prstGeom>
          <a:solidFill>
            <a:srgbClr val="0092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49" name="Text Placeholder 48">
            <a:extLst>
              <a:ext uri="{FF2B5EF4-FFF2-40B4-BE49-F238E27FC236}">
                <a16:creationId xmlns:a16="http://schemas.microsoft.com/office/drawing/2014/main" id="{47E3B59C-9A45-02E6-2626-FB33928D64FF}"/>
              </a:ext>
            </a:extLst>
          </p:cNvPr>
          <p:cNvSpPr>
            <a:spLocks noGrp="1"/>
          </p:cNvSpPr>
          <p:nvPr>
            <p:ph type="body" idx="1"/>
          </p:nvPr>
        </p:nvSpPr>
        <p:spPr>
          <a:xfrm>
            <a:off x="735109" y="660146"/>
            <a:ext cx="9752751" cy="274083"/>
          </a:xfrm>
          <a:prstGeom prst="rect">
            <a:avLst/>
          </a:prstGeom>
        </p:spPr>
        <p:txBody>
          <a:bodyPr vert="horz" lIns="91440" tIns="45720" rIns="91440" bIns="45720" rtlCol="0">
            <a:normAutofit/>
          </a:bodyPr>
          <a:lstStyle/>
          <a:p>
            <a:pPr lvl="0"/>
            <a:endParaRPr lang="en-US"/>
          </a:p>
        </p:txBody>
      </p:sp>
      <p:pic>
        <p:nvPicPr>
          <p:cNvPr id="2" name="Picture 38">
            <a:extLst>
              <a:ext uri="{FF2B5EF4-FFF2-40B4-BE49-F238E27FC236}">
                <a16:creationId xmlns:a16="http://schemas.microsoft.com/office/drawing/2014/main" id="{349ED13B-6FA4-1F8D-32C0-8CC1E4F0973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23003" b="31275"/>
          <a:stretch/>
        </p:blipFill>
        <p:spPr>
          <a:xfrm>
            <a:off x="10077547" y="0"/>
            <a:ext cx="2117532" cy="968163"/>
          </a:xfrm>
          <a:prstGeom prst="rect">
            <a:avLst/>
          </a:prstGeom>
        </p:spPr>
      </p:pic>
    </p:spTree>
    <p:extLst>
      <p:ext uri="{BB962C8B-B14F-4D97-AF65-F5344CB8AC3E}">
        <p14:creationId xmlns:p14="http://schemas.microsoft.com/office/powerpoint/2010/main" val="193435499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6" r:id="rId6"/>
    <p:sldLayoutId id="2147483727" r:id="rId7"/>
    <p:sldLayoutId id="2147483728" r:id="rId8"/>
  </p:sldLayoutIdLst>
  <p:hf hdr="0" dt="0"/>
  <p:txStyles>
    <p:titleStyle>
      <a:lvl1pPr algn="l" defTabSz="1218804" rtl="0" eaLnBrk="1" latinLnBrk="0" hangingPunct="1">
        <a:lnSpc>
          <a:spcPct val="90000"/>
        </a:lnSpc>
        <a:spcBef>
          <a:spcPct val="0"/>
        </a:spcBef>
        <a:buNone/>
        <a:defRPr sz="2000" b="1" kern="1200">
          <a:solidFill>
            <a:schemeClr val="bg2">
              <a:lumMod val="25000"/>
            </a:schemeClr>
          </a:solidFill>
          <a:latin typeface="Abadi Extra Light" panose="020B0204020104020204" pitchFamily="34" charset="0"/>
          <a:ea typeface="+mj-ea"/>
          <a:cs typeface="+mj-cs"/>
        </a:defRPr>
      </a:lvl1pPr>
    </p:titleStyle>
    <p:bodyStyle>
      <a:lvl1pPr marL="0" indent="0" algn="l" defTabSz="1218804" rtl="0" eaLnBrk="1" latinLnBrk="0" hangingPunct="1">
        <a:lnSpc>
          <a:spcPct val="90000"/>
        </a:lnSpc>
        <a:spcBef>
          <a:spcPts val="1333"/>
        </a:spcBef>
        <a:buFont typeface="Arial" panose="020B0604020202020204" pitchFamily="34" charset="0"/>
        <a:buNone/>
        <a:defRPr sz="1599" b="0" kern="1200">
          <a:solidFill>
            <a:schemeClr val="tx1"/>
          </a:solidFill>
          <a:latin typeface="Abadi Extra Light" panose="020B0204020104020204" pitchFamily="34" charset="0"/>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Stripe">
            <a:extLst>
              <a:ext uri="{FF2B5EF4-FFF2-40B4-BE49-F238E27FC236}">
                <a16:creationId xmlns:a16="http://schemas.microsoft.com/office/drawing/2014/main" id="{2198853E-8E27-394A-B32C-D2BEC11EC3A3}"/>
              </a:ext>
            </a:extLst>
          </p:cNvPr>
          <p:cNvSpPr/>
          <p:nvPr userDrawn="1"/>
        </p:nvSpPr>
        <p:spPr bwMode="auto">
          <a:xfrm>
            <a:off x="0" y="6311901"/>
            <a:ext cx="12192000" cy="546100"/>
          </a:xfrm>
          <a:prstGeom prst="rect">
            <a:avLst/>
          </a:prstGeom>
          <a:solidFill>
            <a:srgbClr val="A3AAAE"/>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1962"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pic>
        <p:nvPicPr>
          <p:cNvPr id="2" name="Picture 1" descr="A blue building with columns and a flag&#10;&#10;AI-generated content may be incorrect.">
            <a:extLst>
              <a:ext uri="{FF2B5EF4-FFF2-40B4-BE49-F238E27FC236}">
                <a16:creationId xmlns:a16="http://schemas.microsoft.com/office/drawing/2014/main" id="{CF50BE5A-A4DF-A7F9-084B-86C3FD92A93E}"/>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flipH="1">
            <a:off x="11010899" y="175618"/>
            <a:ext cx="943477" cy="943477"/>
          </a:xfrm>
          <a:prstGeom prst="rect">
            <a:avLst/>
          </a:prstGeom>
        </p:spPr>
      </p:pic>
      <p:grpSp>
        <p:nvGrpSpPr>
          <p:cNvPr id="5" name="Group 4">
            <a:extLst>
              <a:ext uri="{FF2B5EF4-FFF2-40B4-BE49-F238E27FC236}">
                <a16:creationId xmlns:a16="http://schemas.microsoft.com/office/drawing/2014/main" id="{5E69FDC8-302A-F371-91A9-638F75413BF2}"/>
              </a:ext>
            </a:extLst>
          </p:cNvPr>
          <p:cNvGrpSpPr/>
          <p:nvPr userDrawn="1"/>
        </p:nvGrpSpPr>
        <p:grpSpPr>
          <a:xfrm>
            <a:off x="7810501" y="6189454"/>
            <a:ext cx="4246518" cy="814387"/>
            <a:chOff x="7810501" y="6189454"/>
            <a:chExt cx="4246518" cy="814387"/>
          </a:xfrm>
        </p:grpSpPr>
        <p:pic>
          <p:nvPicPr>
            <p:cNvPr id="8" name="Picture 7">
              <a:extLst>
                <a:ext uri="{FF2B5EF4-FFF2-40B4-BE49-F238E27FC236}">
                  <a16:creationId xmlns:a16="http://schemas.microsoft.com/office/drawing/2014/main" id="{2C1BFA8A-17E3-C54D-8871-A7717E7AD191}"/>
                </a:ext>
              </a:extLst>
            </p:cNvPr>
            <p:cNvPicPr>
              <a:picLocks noChangeAspect="1"/>
            </p:cNvPicPr>
            <p:nvPr userDrawn="1"/>
          </p:nvPicPr>
          <p:blipFill>
            <a:blip r:embed="rId30"/>
            <a:stretch>
              <a:fillRect/>
            </a:stretch>
          </p:blipFill>
          <p:spPr>
            <a:xfrm>
              <a:off x="10107099" y="6441263"/>
              <a:ext cx="1949920" cy="274127"/>
            </a:xfrm>
            <a:prstGeom prst="rect">
              <a:avLst/>
            </a:prstGeom>
          </p:spPr>
        </p:pic>
        <p:pic>
          <p:nvPicPr>
            <p:cNvPr id="3" name="Picture 2" descr="A black star in a circle&#10;&#10;AI-generated content may be incorrect.">
              <a:extLst>
                <a:ext uri="{FF2B5EF4-FFF2-40B4-BE49-F238E27FC236}">
                  <a16:creationId xmlns:a16="http://schemas.microsoft.com/office/drawing/2014/main" id="{E940CFC1-614E-0ECB-4D1E-3DD6928FE1D7}"/>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9315760" y="6374375"/>
              <a:ext cx="671529" cy="444544"/>
            </a:xfrm>
            <a:prstGeom prst="rect">
              <a:avLst/>
            </a:prstGeom>
          </p:spPr>
        </p:pic>
        <p:pic>
          <p:nvPicPr>
            <p:cNvPr id="4" name="Picture 3" descr="A black and white logo with white text&#10;&#10;AI-generated content may be incorrect.">
              <a:extLst>
                <a:ext uri="{FF2B5EF4-FFF2-40B4-BE49-F238E27FC236}">
                  <a16:creationId xmlns:a16="http://schemas.microsoft.com/office/drawing/2014/main" id="{50FA02AD-2481-0DA1-6F06-4907E0E4B033}"/>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7810501" y="6189454"/>
              <a:ext cx="1447799" cy="814387"/>
            </a:xfrm>
            <a:prstGeom prst="rect">
              <a:avLst/>
            </a:prstGeom>
          </p:spPr>
        </p:pic>
      </p:grpSp>
    </p:spTree>
    <p:extLst>
      <p:ext uri="{BB962C8B-B14F-4D97-AF65-F5344CB8AC3E}">
        <p14:creationId xmlns:p14="http://schemas.microsoft.com/office/powerpoint/2010/main" val="410375906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Lst>
  <p:hf sldNum="0"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143">
          <p15:clr>
            <a:srgbClr val="F26B43"/>
          </p15:clr>
        </p15:guide>
        <p15:guide id="3" orient="horz" pos="391">
          <p15:clr>
            <a:srgbClr val="F26B43"/>
          </p15:clr>
        </p15:guide>
        <p15:guide id="4" orient="horz" pos="709">
          <p15:clr>
            <a:srgbClr val="F26B43"/>
          </p15:clr>
        </p15:guide>
        <p15:guide id="5" orient="horz" pos="891">
          <p15:clr>
            <a:srgbClr val="F26B43"/>
          </p15:clr>
        </p15:guide>
        <p15:guide id="6" pos="7469">
          <p15:clr>
            <a:srgbClr val="F26B43"/>
          </p15:clr>
        </p15:guide>
        <p15:guide id="7" pos="211">
          <p15:clr>
            <a:srgbClr val="F26B43"/>
          </p15:clr>
        </p15:guide>
        <p15:guide id="8" orient="horz" pos="588">
          <p15:clr>
            <a:srgbClr val="F26B43"/>
          </p15:clr>
        </p15:guide>
        <p15:guide id="9" orient="horz" pos="4125">
          <p15:clr>
            <a:srgbClr val="F26B43"/>
          </p15:clr>
        </p15:guide>
        <p15:guide id="10" orient="horz" pos="42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notesSlide" Target="../notesSlides/notesSlide10.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image" Target="../media/image6.jpeg"/><Relationship Id="rId11" Type="http://schemas.openxmlformats.org/officeDocument/2006/relationships/image" Target="../media/image14.png"/><Relationship Id="rId5" Type="http://schemas.openxmlformats.org/officeDocument/2006/relationships/image" Target="../media/image72.png"/><Relationship Id="rId10" Type="http://schemas.openxmlformats.org/officeDocument/2006/relationships/image" Target="../media/image75.jpeg"/><Relationship Id="rId4" Type="http://schemas.openxmlformats.org/officeDocument/2006/relationships/image" Target="../media/image15.png"/><Relationship Id="rId9" Type="http://schemas.openxmlformats.org/officeDocument/2006/relationships/image" Target="../media/image7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image" Target="../media/image15.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4.jpeg"/><Relationship Id="rId18" Type="http://schemas.openxmlformats.org/officeDocument/2006/relationships/image" Target="../media/image6.jpeg"/><Relationship Id="rId3" Type="http://schemas.openxmlformats.org/officeDocument/2006/relationships/notesSlide" Target="../notesSlides/notesSlide4.xml"/><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slideLayout" Target="../slideLayouts/slideLayout17.xml"/><Relationship Id="rId16" Type="http://schemas.openxmlformats.org/officeDocument/2006/relationships/image" Target="../media/image27.png"/><Relationship Id="rId1" Type="http://schemas.openxmlformats.org/officeDocument/2006/relationships/tags" Target="../tags/tag11.xml"/><Relationship Id="rId6" Type="http://schemas.openxmlformats.org/officeDocument/2006/relationships/image" Target="../media/image19.svg"/><Relationship Id="rId11" Type="http://schemas.openxmlformats.org/officeDocument/2006/relationships/image" Target="../media/image22.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hyperlink" Target="mailto:info@eusafclearinghouse.eu" TargetMode="External"/><Relationship Id="rId19"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hyperlink" Target="http://www.eusafclearinghouse.eu/" TargetMode="External"/><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26" Type="http://schemas.openxmlformats.org/officeDocument/2006/relationships/image" Target="../media/image48.svg"/><Relationship Id="rId3" Type="http://schemas.openxmlformats.org/officeDocument/2006/relationships/notesSlide" Target="../notesSlides/notesSlide6.xml"/><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slideLayout" Target="../slideLayouts/slideLayout17.xml"/><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tags" Target="../tags/tag13.xml"/><Relationship Id="rId6" Type="http://schemas.openxmlformats.org/officeDocument/2006/relationships/image" Target="../media/image4.png"/><Relationship Id="rId11" Type="http://schemas.openxmlformats.org/officeDocument/2006/relationships/image" Target="../media/image33.png"/><Relationship Id="rId24" Type="http://schemas.openxmlformats.org/officeDocument/2006/relationships/image" Target="../media/image46.svg"/><Relationship Id="rId5" Type="http://schemas.openxmlformats.org/officeDocument/2006/relationships/image" Target="../media/image6.jpe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svg"/><Relationship Id="rId27"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26" Type="http://schemas.openxmlformats.org/officeDocument/2006/relationships/image" Target="../media/image48.svg"/><Relationship Id="rId3" Type="http://schemas.openxmlformats.org/officeDocument/2006/relationships/notesSlide" Target="../notesSlides/notesSlide7.xml"/><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slideLayout" Target="../slideLayouts/slideLayout17.xml"/><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33.png"/><Relationship Id="rId24" Type="http://schemas.openxmlformats.org/officeDocument/2006/relationships/image" Target="../media/image46.svg"/><Relationship Id="rId5" Type="http://schemas.openxmlformats.org/officeDocument/2006/relationships/image" Target="../media/image6.jpe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svg"/><Relationship Id="rId27"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tags" Target="../tags/tag15.xml"/><Relationship Id="rId6" Type="http://schemas.openxmlformats.org/officeDocument/2006/relationships/image" Target="../media/image49.png"/><Relationship Id="rId5" Type="http://schemas.openxmlformats.org/officeDocument/2006/relationships/image" Target="../media/image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svg"/><Relationship Id="rId3" Type="http://schemas.openxmlformats.org/officeDocument/2006/relationships/notesSlide" Target="../notesSlides/notesSlide9.xml"/><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jpeg"/><Relationship Id="rId17" Type="http://schemas.openxmlformats.org/officeDocument/2006/relationships/image" Target="../media/image64.png"/><Relationship Id="rId2" Type="http://schemas.openxmlformats.org/officeDocument/2006/relationships/slideLayout" Target="../slideLayouts/slideLayout17.xml"/><Relationship Id="rId16" Type="http://schemas.openxmlformats.org/officeDocument/2006/relationships/image" Target="../media/image63.png"/><Relationship Id="rId20" Type="http://schemas.openxmlformats.org/officeDocument/2006/relationships/image" Target="../media/image67.svg"/><Relationship Id="rId1" Type="http://schemas.openxmlformats.org/officeDocument/2006/relationships/tags" Target="../tags/tag16.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1.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png"/><Relationship Id="rId10" Type="http://schemas.openxmlformats.org/officeDocument/2006/relationships/image" Target="../media/image57.sv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1DF4-75A9-21B2-5CB4-7B837E395FB5}"/>
              </a:ext>
            </a:extLst>
          </p:cNvPr>
          <p:cNvSpPr>
            <a:spLocks noGrp="1"/>
          </p:cNvSpPr>
          <p:nvPr>
            <p:ph type="title"/>
          </p:nvPr>
        </p:nvSpPr>
        <p:spPr>
          <a:xfrm>
            <a:off x="107946" y="3761759"/>
            <a:ext cx="11152716" cy="1313831"/>
          </a:xfrm>
          <a:prstGeom prst="rect">
            <a:avLst/>
          </a:prstGeom>
        </p:spPr>
        <p:txBody>
          <a:bodyPr/>
          <a:lstStyle/>
          <a:p>
            <a:r>
              <a:rPr lang="en-US" sz="3800" dirty="0"/>
              <a:t>Status, Challenges and Opportunities </a:t>
            </a:r>
            <a:br>
              <a:rPr lang="en-US" sz="3800" dirty="0"/>
            </a:br>
            <a:r>
              <a:rPr lang="en-US" sz="3800" dirty="0"/>
              <a:t>in EU SAF Deployment from the Vantage Point of the EU SAF Clearing House</a:t>
            </a:r>
            <a:endParaRPr lang="en-GB" sz="3800" dirty="0"/>
          </a:p>
        </p:txBody>
      </p:sp>
      <p:pic>
        <p:nvPicPr>
          <p:cNvPr id="9" name="Picture 8">
            <a:extLst>
              <a:ext uri="{FF2B5EF4-FFF2-40B4-BE49-F238E27FC236}">
                <a16:creationId xmlns:a16="http://schemas.microsoft.com/office/drawing/2014/main" id="{8A2EE218-30F5-1C61-B408-8F234AE0AE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02600" y="0"/>
            <a:ext cx="3948875" cy="3948875"/>
          </a:xfrm>
          <a:prstGeom prst="rect">
            <a:avLst/>
          </a:prstGeom>
        </p:spPr>
      </p:pic>
      <p:pic>
        <p:nvPicPr>
          <p:cNvPr id="5" name="Picture 4" descr="Trinity College Dublin, the University of Dublin">
            <a:extLst>
              <a:ext uri="{FF2B5EF4-FFF2-40B4-BE49-F238E27FC236}">
                <a16:creationId xmlns:a16="http://schemas.microsoft.com/office/drawing/2014/main" id="{5E8CE45B-0E62-4118-5019-8D6B946944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484" y="5660537"/>
            <a:ext cx="2696845" cy="720725"/>
          </a:xfrm>
          <a:prstGeom prst="rect">
            <a:avLst/>
          </a:prstGeom>
          <a:noFill/>
          <a:ln>
            <a:noFill/>
          </a:ln>
        </p:spPr>
      </p:pic>
      <p:sp>
        <p:nvSpPr>
          <p:cNvPr id="3" name="TextBox 2">
            <a:extLst>
              <a:ext uri="{FF2B5EF4-FFF2-40B4-BE49-F238E27FC236}">
                <a16:creationId xmlns:a16="http://schemas.microsoft.com/office/drawing/2014/main" id="{A342B9C3-40B3-4C02-4506-BC83FC89F067}"/>
              </a:ext>
            </a:extLst>
          </p:cNvPr>
          <p:cNvSpPr txBox="1"/>
          <p:nvPr/>
        </p:nvSpPr>
        <p:spPr>
          <a:xfrm>
            <a:off x="141455" y="5017552"/>
            <a:ext cx="7754992" cy="523220"/>
          </a:xfrm>
          <a:prstGeom prst="rect">
            <a:avLst/>
          </a:prstGeom>
          <a:noFill/>
        </p:spPr>
        <p:txBody>
          <a:bodyPr wrap="square" rtlCol="0">
            <a:spAutoFit/>
          </a:bodyPr>
          <a:lstStyle/>
          <a:p>
            <a:r>
              <a:rPr lang="en-US" sz="1400" dirty="0">
                <a:solidFill>
                  <a:schemeClr val="bg1"/>
                </a:solidFill>
              </a:rPr>
              <a:t>Professor Stephen Dooley, </a:t>
            </a:r>
          </a:p>
          <a:p>
            <a:r>
              <a:rPr lang="en-US" sz="1400" dirty="0">
                <a:solidFill>
                  <a:schemeClr val="bg1"/>
                </a:solidFill>
              </a:rPr>
              <a:t>Director of the EU SAF Clearing House &amp; Trinity College Dublin</a:t>
            </a:r>
            <a:endParaRPr lang="en-IE" sz="1400" dirty="0">
              <a:solidFill>
                <a:schemeClr val="bg1"/>
              </a:solidFill>
            </a:endParaRPr>
          </a:p>
        </p:txBody>
      </p:sp>
    </p:spTree>
    <p:custDataLst>
      <p:tags r:id="rId1"/>
    </p:custDataLst>
    <p:extLst>
      <p:ext uri="{BB962C8B-B14F-4D97-AF65-F5344CB8AC3E}">
        <p14:creationId xmlns:p14="http://schemas.microsoft.com/office/powerpoint/2010/main" val="203278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and black logo&#10;&#10;Description automatically generated">
            <a:extLst>
              <a:ext uri="{FF2B5EF4-FFF2-40B4-BE49-F238E27FC236}">
                <a16:creationId xmlns:a16="http://schemas.microsoft.com/office/drawing/2014/main" id="{7200F569-2E5A-38C7-B2E9-140A2101D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844" y="6436311"/>
            <a:ext cx="849495" cy="286223"/>
          </a:xfrm>
          <a:prstGeom prst="rect">
            <a:avLst/>
          </a:prstGeom>
          <a:solidFill>
            <a:srgbClr val="FFFFFF"/>
          </a:solidFill>
        </p:spPr>
      </p:pic>
      <p:sp>
        <p:nvSpPr>
          <p:cNvPr id="6" name="Footer Placeholder 1">
            <a:extLst>
              <a:ext uri="{FF2B5EF4-FFF2-40B4-BE49-F238E27FC236}">
                <a16:creationId xmlns:a16="http://schemas.microsoft.com/office/drawing/2014/main" id="{939350E7-668D-3495-69F1-3B91F29AC404}"/>
              </a:ext>
            </a:extLst>
          </p:cNvPr>
          <p:cNvSpPr>
            <a:spLocks noGrp="1"/>
          </p:cNvSpPr>
          <p:nvPr>
            <p:ph type="ftr" sz="quarter" idx="3"/>
          </p:nvPr>
        </p:nvSpPr>
        <p:spPr>
          <a:xfrm>
            <a:off x="1302562" y="6548968"/>
            <a:ext cx="7779294" cy="17356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Public 			Manged by EASA through Contribution Agreement MOVE/El/SUB/2022-519/SI2.877543</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Date Placeholder 2">
            <a:extLst>
              <a:ext uri="{FF2B5EF4-FFF2-40B4-BE49-F238E27FC236}">
                <a16:creationId xmlns:a16="http://schemas.microsoft.com/office/drawing/2014/main" id="{E9B625E9-6CF4-A9FD-386C-804685542652}"/>
              </a:ext>
            </a:extLst>
          </p:cNvPr>
          <p:cNvSpPr>
            <a:spLocks noGrp="1"/>
          </p:cNvSpPr>
          <p:nvPr>
            <p:ph type="dt" sz="half" idx="21"/>
          </p:nvPr>
        </p:nvSpPr>
        <p:spPr>
          <a:xfrm>
            <a:off x="487804" y="6548967"/>
            <a:ext cx="699155" cy="1735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02/04/2025</a:t>
            </a:r>
          </a:p>
        </p:txBody>
      </p:sp>
      <p:pic>
        <p:nvPicPr>
          <p:cNvPr id="2" name="Picture 1">
            <a:extLst>
              <a:ext uri="{FF2B5EF4-FFF2-40B4-BE49-F238E27FC236}">
                <a16:creationId xmlns:a16="http://schemas.microsoft.com/office/drawing/2014/main" id="{5402C4BB-2C62-A432-89DF-B34CCABC1A56}"/>
              </a:ext>
            </a:extLst>
          </p:cNvPr>
          <p:cNvPicPr>
            <a:picLocks noChangeAspect="1"/>
          </p:cNvPicPr>
          <p:nvPr/>
        </p:nvPicPr>
        <p:blipFill>
          <a:blip r:embed="rId5"/>
          <a:stretch>
            <a:fillRect/>
          </a:stretch>
        </p:blipFill>
        <p:spPr>
          <a:xfrm>
            <a:off x="7307576" y="1430177"/>
            <a:ext cx="947173" cy="1183966"/>
          </a:xfrm>
          <a:prstGeom prst="rect">
            <a:avLst/>
          </a:prstGeom>
        </p:spPr>
      </p:pic>
      <p:sp>
        <p:nvSpPr>
          <p:cNvPr id="3" name="TextBox 2">
            <a:extLst>
              <a:ext uri="{FF2B5EF4-FFF2-40B4-BE49-F238E27FC236}">
                <a16:creationId xmlns:a16="http://schemas.microsoft.com/office/drawing/2014/main" id="{42B5F2C6-2C17-5753-5615-CB66EA79349C}"/>
              </a:ext>
            </a:extLst>
          </p:cNvPr>
          <p:cNvSpPr txBox="1"/>
          <p:nvPr/>
        </p:nvSpPr>
        <p:spPr>
          <a:xfrm>
            <a:off x="8410222" y="1399822"/>
            <a:ext cx="3781778" cy="923330"/>
          </a:xfrm>
          <a:prstGeom prst="rect">
            <a:avLst/>
          </a:prstGeom>
          <a:noFill/>
        </p:spPr>
        <p:txBody>
          <a:bodyPr wrap="square" rtlCol="0">
            <a:spAutoFit/>
          </a:bodyPr>
          <a:lstStyle/>
          <a:p>
            <a:r>
              <a:rPr lang="en-US" dirty="0">
                <a:solidFill>
                  <a:srgbClr val="292329"/>
                </a:solidFill>
                <a:latin typeface="+mj-lt"/>
              </a:rPr>
              <a:t>Professor Joshua Heyne</a:t>
            </a:r>
          </a:p>
          <a:p>
            <a:r>
              <a:rPr lang="en-US" dirty="0">
                <a:solidFill>
                  <a:srgbClr val="292329"/>
                </a:solidFill>
                <a:latin typeface="+mj-lt"/>
              </a:rPr>
              <a:t>Washington State University</a:t>
            </a:r>
          </a:p>
          <a:p>
            <a:r>
              <a:rPr lang="en-US" dirty="0">
                <a:solidFill>
                  <a:srgbClr val="292329"/>
                </a:solidFill>
                <a:latin typeface="+mj-lt"/>
              </a:rPr>
              <a:t>US SAF Clearinghouse</a:t>
            </a:r>
          </a:p>
        </p:txBody>
      </p:sp>
      <p:sp>
        <p:nvSpPr>
          <p:cNvPr id="8" name="Title 2">
            <a:extLst>
              <a:ext uri="{FF2B5EF4-FFF2-40B4-BE49-F238E27FC236}">
                <a16:creationId xmlns:a16="http://schemas.microsoft.com/office/drawing/2014/main" id="{7601F285-5049-6295-B2A1-DF8957D39B0C}"/>
              </a:ext>
            </a:extLst>
          </p:cNvPr>
          <p:cNvSpPr>
            <a:spLocks noGrp="1"/>
          </p:cNvSpPr>
          <p:nvPr>
            <p:ph type="title"/>
          </p:nvPr>
        </p:nvSpPr>
        <p:spPr>
          <a:xfrm>
            <a:off x="308614" y="365415"/>
            <a:ext cx="11523133" cy="532051"/>
          </a:xfrm>
        </p:spPr>
        <p:txBody>
          <a:bodyPr/>
          <a:lstStyle/>
          <a:p>
            <a:pPr algn="l"/>
            <a:r>
              <a:rPr lang="en-US" b="1" dirty="0">
                <a:cs typeface="Arial"/>
              </a:rPr>
              <a:t>Clearing House Concept</a:t>
            </a:r>
            <a:br>
              <a:rPr lang="en-US" b="1" dirty="0">
                <a:cs typeface="Arial"/>
              </a:rPr>
            </a:br>
            <a:r>
              <a:rPr lang="en-US" b="1" dirty="0">
                <a:cs typeface="Arial"/>
              </a:rPr>
              <a:t>Market Intelligence Workshops to Propose Barriers/Solutions</a:t>
            </a:r>
            <a:endParaRPr lang="en-US" dirty="0">
              <a:solidFill>
                <a:srgbClr val="000000"/>
              </a:solidFill>
              <a:cs typeface="Arial"/>
            </a:endParaRPr>
          </a:p>
        </p:txBody>
      </p:sp>
      <p:pic>
        <p:nvPicPr>
          <p:cNvPr id="11" name="Picture 10" descr="A blue flag with yellow stars&#10;&#10;Description automatically generated">
            <a:extLst>
              <a:ext uri="{FF2B5EF4-FFF2-40B4-BE49-F238E27FC236}">
                <a16:creationId xmlns:a16="http://schemas.microsoft.com/office/drawing/2014/main" id="{4ECDA80D-903D-539B-14F9-A8F935085A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6949" y="238521"/>
            <a:ext cx="973456" cy="649246"/>
          </a:xfrm>
          <a:prstGeom prst="rect">
            <a:avLst/>
          </a:prstGeom>
        </p:spPr>
      </p:pic>
      <p:pic>
        <p:nvPicPr>
          <p:cNvPr id="12" name="Picture 11" descr="A blue building with columns and a flag&#10;&#10;AI-generated content may be incorrect.">
            <a:extLst>
              <a:ext uri="{FF2B5EF4-FFF2-40B4-BE49-F238E27FC236}">
                <a16:creationId xmlns:a16="http://schemas.microsoft.com/office/drawing/2014/main" id="{64889DAC-6CB9-744B-FBD9-2B73AC7344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006339" y="185144"/>
            <a:ext cx="756000" cy="756000"/>
          </a:xfrm>
          <a:prstGeom prst="rect">
            <a:avLst/>
          </a:prstGeom>
        </p:spPr>
      </p:pic>
      <p:sp>
        <p:nvSpPr>
          <p:cNvPr id="13" name="TextBox 12">
            <a:extLst>
              <a:ext uri="{FF2B5EF4-FFF2-40B4-BE49-F238E27FC236}">
                <a16:creationId xmlns:a16="http://schemas.microsoft.com/office/drawing/2014/main" id="{E50D88F5-ED62-2E2E-283A-264C1B20A9DC}"/>
              </a:ext>
            </a:extLst>
          </p:cNvPr>
          <p:cNvSpPr txBox="1"/>
          <p:nvPr/>
        </p:nvSpPr>
        <p:spPr>
          <a:xfrm>
            <a:off x="308614" y="1399822"/>
            <a:ext cx="4726230" cy="646331"/>
          </a:xfrm>
          <a:prstGeom prst="rect">
            <a:avLst/>
          </a:prstGeom>
          <a:noFill/>
        </p:spPr>
        <p:txBody>
          <a:bodyPr wrap="square" rtlCol="0">
            <a:spAutoFit/>
          </a:bodyPr>
          <a:lstStyle/>
          <a:p>
            <a:pPr marL="285750" indent="-285750">
              <a:buFont typeface="Arial" panose="020B0604020202020204" pitchFamily="34" charset="0"/>
              <a:buChar char="•"/>
            </a:pPr>
            <a:r>
              <a:rPr lang="en-US" dirty="0"/>
              <a:t>Coordinated International Engagement with EU/US/UK Clearing Houses</a:t>
            </a:r>
            <a:endParaRPr lang="en-IE" dirty="0"/>
          </a:p>
        </p:txBody>
      </p:sp>
      <p:sp>
        <p:nvSpPr>
          <p:cNvPr id="17" name="TextBox 16">
            <a:extLst>
              <a:ext uri="{FF2B5EF4-FFF2-40B4-BE49-F238E27FC236}">
                <a16:creationId xmlns:a16="http://schemas.microsoft.com/office/drawing/2014/main" id="{D425A6F0-0E1E-93C0-7B76-63741833889A}"/>
              </a:ext>
            </a:extLst>
          </p:cNvPr>
          <p:cNvSpPr txBox="1"/>
          <p:nvPr/>
        </p:nvSpPr>
        <p:spPr>
          <a:xfrm>
            <a:off x="308614" y="2126701"/>
            <a:ext cx="8101608" cy="267765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Next Workshops:</a:t>
            </a:r>
          </a:p>
          <a:p>
            <a:pPr marL="742950" lvl="1" indent="-285750">
              <a:buFont typeface="Arial" panose="020B0604020202020204" pitchFamily="34" charset="0"/>
              <a:buChar char="•"/>
            </a:pPr>
            <a:r>
              <a:rPr lang="en-US" dirty="0">
                <a:latin typeface="+mj-lt"/>
              </a:rPr>
              <a:t>Sustainable Aviation Futures</a:t>
            </a:r>
          </a:p>
          <a:p>
            <a:pPr lvl="1"/>
            <a:r>
              <a:rPr lang="en-US" dirty="0">
                <a:latin typeface="+mj-lt"/>
              </a:rPr>
              <a:t>        </a:t>
            </a:r>
            <a:r>
              <a:rPr lang="en-US" sz="1400" dirty="0">
                <a:latin typeface="+mj-lt"/>
              </a:rPr>
              <a:t>@ Amsterdam, May 7.</a:t>
            </a:r>
          </a:p>
          <a:p>
            <a:pPr marL="742950" lvl="1" indent="-285750">
              <a:buFont typeface="Arial" panose="020B0604020202020204" pitchFamily="34" charset="0"/>
              <a:buChar char="•"/>
            </a:pPr>
            <a:endParaRPr lang="en-US" dirty="0">
              <a:latin typeface="+mj-lt"/>
            </a:endParaRPr>
          </a:p>
          <a:p>
            <a:pPr marL="742950" lvl="1" indent="-285750">
              <a:buFont typeface="Arial" panose="020B0604020202020204" pitchFamily="34" charset="0"/>
              <a:buChar char="•"/>
            </a:pPr>
            <a:r>
              <a:rPr lang="en-US" dirty="0">
                <a:latin typeface="+mj-lt"/>
              </a:rPr>
              <a:t>ICSAR, Dublin July 8-11.</a:t>
            </a:r>
          </a:p>
          <a:p>
            <a:pPr lvl="1"/>
            <a:r>
              <a:rPr lang="en-US" dirty="0">
                <a:latin typeface="+mj-lt"/>
              </a:rPr>
              <a:t>	</a:t>
            </a:r>
            <a:r>
              <a:rPr lang="en-US" sz="1400" dirty="0">
                <a:latin typeface="+mj-lt"/>
              </a:rPr>
              <a:t>@ SMBC Aviation Capital</a:t>
            </a:r>
          </a:p>
          <a:p>
            <a:pPr marL="285750" indent="-285750">
              <a:buFont typeface="Arial" panose="020B0604020202020204" pitchFamily="34" charset="0"/>
              <a:buChar char="•"/>
            </a:pPr>
            <a:endParaRPr lang="en-US" sz="600" dirty="0">
              <a:latin typeface="+mj-lt"/>
            </a:endParaRPr>
          </a:p>
          <a:p>
            <a:pPr marL="742950" lvl="1" indent="-285750">
              <a:buFont typeface="Arial" panose="020B0604020202020204" pitchFamily="34" charset="0"/>
              <a:buChar char="•"/>
            </a:pPr>
            <a:r>
              <a:rPr lang="en-US" dirty="0">
                <a:solidFill>
                  <a:srgbClr val="292329"/>
                </a:solidFill>
                <a:latin typeface="+mj-lt"/>
              </a:rPr>
              <a:t>Sustainable Aviation Futures</a:t>
            </a:r>
          </a:p>
          <a:p>
            <a:pPr lvl="1"/>
            <a:r>
              <a:rPr lang="en-US" dirty="0">
                <a:solidFill>
                  <a:srgbClr val="292329"/>
                </a:solidFill>
                <a:latin typeface="+mj-lt"/>
              </a:rPr>
              <a:t>	</a:t>
            </a:r>
            <a:r>
              <a:rPr lang="en-US" sz="1400" dirty="0">
                <a:solidFill>
                  <a:srgbClr val="292329"/>
                </a:solidFill>
                <a:latin typeface="+mj-lt"/>
              </a:rPr>
              <a:t>@ Houston October 15.</a:t>
            </a:r>
            <a:endParaRPr lang="en-IE" sz="1400" dirty="0">
              <a:latin typeface="+mj-lt"/>
            </a:endParaRPr>
          </a:p>
          <a:p>
            <a:pPr marL="285750" indent="-285750">
              <a:buFont typeface="Arial" panose="020B0604020202020204" pitchFamily="34" charset="0"/>
              <a:buChar char="•"/>
            </a:pPr>
            <a:endParaRPr lang="en-IE" dirty="0">
              <a:latin typeface="+mj-lt"/>
            </a:endParaRPr>
          </a:p>
        </p:txBody>
      </p:sp>
      <p:pic>
        <p:nvPicPr>
          <p:cNvPr id="2050" name="Picture 2">
            <a:extLst>
              <a:ext uri="{FF2B5EF4-FFF2-40B4-BE49-F238E27FC236}">
                <a16:creationId xmlns:a16="http://schemas.microsoft.com/office/drawing/2014/main" id="{6EE63693-63AD-1E23-E321-2B123615F2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799" t="7925" r="14457" b="17330"/>
          <a:stretch/>
        </p:blipFill>
        <p:spPr bwMode="auto">
          <a:xfrm>
            <a:off x="7307576" y="2710247"/>
            <a:ext cx="947173" cy="11839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673FD34-553E-82F8-C376-C2683F24D02A}"/>
              </a:ext>
            </a:extLst>
          </p:cNvPr>
          <p:cNvSpPr txBox="1"/>
          <p:nvPr/>
        </p:nvSpPr>
        <p:spPr>
          <a:xfrm>
            <a:off x="8410222" y="2653579"/>
            <a:ext cx="3781778" cy="1200329"/>
          </a:xfrm>
          <a:prstGeom prst="rect">
            <a:avLst/>
          </a:prstGeom>
          <a:noFill/>
        </p:spPr>
        <p:txBody>
          <a:bodyPr wrap="square" rtlCol="0">
            <a:spAutoFit/>
          </a:bodyPr>
          <a:lstStyle/>
          <a:p>
            <a:r>
              <a:rPr lang="en-US" dirty="0">
                <a:solidFill>
                  <a:srgbClr val="292329"/>
                </a:solidFill>
                <a:latin typeface="+mj-lt"/>
              </a:rPr>
              <a:t>Professor Stephen Dooley</a:t>
            </a:r>
          </a:p>
          <a:p>
            <a:r>
              <a:rPr lang="en-US" dirty="0">
                <a:solidFill>
                  <a:srgbClr val="292329"/>
                </a:solidFill>
                <a:latin typeface="+mj-lt"/>
              </a:rPr>
              <a:t>Professor Mohammad R. </a:t>
            </a:r>
            <a:r>
              <a:rPr lang="en-US" dirty="0" err="1">
                <a:solidFill>
                  <a:srgbClr val="292329"/>
                </a:solidFill>
                <a:latin typeface="+mj-lt"/>
              </a:rPr>
              <a:t>Ghaani</a:t>
            </a:r>
            <a:endParaRPr lang="en-US" dirty="0">
              <a:solidFill>
                <a:srgbClr val="292329"/>
              </a:solidFill>
              <a:latin typeface="+mj-lt"/>
            </a:endParaRPr>
          </a:p>
          <a:p>
            <a:r>
              <a:rPr lang="en-US" dirty="0">
                <a:solidFill>
                  <a:srgbClr val="292329"/>
                </a:solidFill>
                <a:latin typeface="+mj-lt"/>
              </a:rPr>
              <a:t>Trinity College Dublin</a:t>
            </a:r>
          </a:p>
          <a:p>
            <a:r>
              <a:rPr lang="en-US" dirty="0">
                <a:solidFill>
                  <a:srgbClr val="292329"/>
                </a:solidFill>
                <a:latin typeface="+mj-lt"/>
              </a:rPr>
              <a:t>EU SAF Clearinghouse</a:t>
            </a:r>
          </a:p>
        </p:txBody>
      </p:sp>
      <p:sp>
        <p:nvSpPr>
          <p:cNvPr id="19" name="TextBox 18">
            <a:extLst>
              <a:ext uri="{FF2B5EF4-FFF2-40B4-BE49-F238E27FC236}">
                <a16:creationId xmlns:a16="http://schemas.microsoft.com/office/drawing/2014/main" id="{DD9FFF45-B843-2693-E794-1A68A44104E9}"/>
              </a:ext>
            </a:extLst>
          </p:cNvPr>
          <p:cNvSpPr txBox="1"/>
          <p:nvPr/>
        </p:nvSpPr>
        <p:spPr>
          <a:xfrm>
            <a:off x="6333535" y="4660999"/>
            <a:ext cx="8101608" cy="1200329"/>
          </a:xfrm>
          <a:prstGeom prst="rect">
            <a:avLst/>
          </a:prstGeom>
          <a:noFill/>
        </p:spPr>
        <p:txBody>
          <a:bodyPr wrap="square" rtlCol="0">
            <a:spAutoFit/>
          </a:bodyPr>
          <a:lstStyle/>
          <a:p>
            <a:pPr marL="342900" indent="-342900">
              <a:buFont typeface="+mj-lt"/>
              <a:buAutoNum type="arabicPeriod"/>
            </a:pPr>
            <a:r>
              <a:rPr lang="en-US" dirty="0">
                <a:latin typeface="+mj-lt"/>
              </a:rPr>
              <a:t>Collective Action.</a:t>
            </a:r>
          </a:p>
          <a:p>
            <a:pPr lvl="1"/>
            <a:r>
              <a:rPr lang="en-US" dirty="0">
                <a:latin typeface="+mj-lt"/>
              </a:rPr>
              <a:t>2 . Identify Common Barriers.</a:t>
            </a:r>
          </a:p>
          <a:p>
            <a:pPr lvl="2"/>
            <a:r>
              <a:rPr lang="en-US" dirty="0">
                <a:latin typeface="+mj-lt"/>
              </a:rPr>
              <a:t>3. Implement Impactful Solutions Together.</a:t>
            </a:r>
          </a:p>
          <a:p>
            <a:pPr lvl="3"/>
            <a:r>
              <a:rPr lang="en-US" dirty="0">
                <a:latin typeface="+mj-lt"/>
              </a:rPr>
              <a:t>4. Deploy SAF.</a:t>
            </a:r>
            <a:endParaRPr lang="en-IE" dirty="0">
              <a:latin typeface="+mj-lt"/>
            </a:endParaRPr>
          </a:p>
        </p:txBody>
      </p:sp>
      <p:sp>
        <p:nvSpPr>
          <p:cNvPr id="21" name="Rectangle: Rounded Corners 20">
            <a:extLst>
              <a:ext uri="{FF2B5EF4-FFF2-40B4-BE49-F238E27FC236}">
                <a16:creationId xmlns:a16="http://schemas.microsoft.com/office/drawing/2014/main" id="{2B4376A5-A283-7993-1691-CAF61A83055E}"/>
              </a:ext>
            </a:extLst>
          </p:cNvPr>
          <p:cNvSpPr/>
          <p:nvPr/>
        </p:nvSpPr>
        <p:spPr>
          <a:xfrm>
            <a:off x="10077093" y="6374555"/>
            <a:ext cx="2013307" cy="449556"/>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2" name="Picture 4" descr="International Conference on Sustainable Aviation Research">
            <a:extLst>
              <a:ext uri="{FF2B5EF4-FFF2-40B4-BE49-F238E27FC236}">
                <a16:creationId xmlns:a16="http://schemas.microsoft.com/office/drawing/2014/main" id="{99FCD44C-5EB4-3590-BC7A-2F8C959EA8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3087" y="4428158"/>
            <a:ext cx="3981757" cy="18316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C288BA3-4055-DC10-A181-EF37E8E84EC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8027" r="21095" b="34707"/>
          <a:stretch/>
        </p:blipFill>
        <p:spPr bwMode="auto">
          <a:xfrm>
            <a:off x="6305797" y="2707425"/>
            <a:ext cx="935331" cy="1200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inity College Dublin, the University of Dublin">
            <a:extLst>
              <a:ext uri="{FF2B5EF4-FFF2-40B4-BE49-F238E27FC236}">
                <a16:creationId xmlns:a16="http://schemas.microsoft.com/office/drawing/2014/main" id="{3FD83C76-618E-4B9B-08F4-F7BCF9BFB95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442068" y="3907754"/>
            <a:ext cx="2696845" cy="720725"/>
          </a:xfrm>
          <a:prstGeom prst="rect">
            <a:avLst/>
          </a:prstGeom>
          <a:noFill/>
          <a:ln>
            <a:noFill/>
          </a:ln>
        </p:spPr>
      </p:pic>
    </p:spTree>
    <p:custDataLst>
      <p:tags r:id="rId1"/>
    </p:custDataLst>
    <p:extLst>
      <p:ext uri="{BB962C8B-B14F-4D97-AF65-F5344CB8AC3E}">
        <p14:creationId xmlns:p14="http://schemas.microsoft.com/office/powerpoint/2010/main" val="363580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1DF4-75A9-21B2-5CB4-7B837E395FB5}"/>
              </a:ext>
            </a:extLst>
          </p:cNvPr>
          <p:cNvSpPr>
            <a:spLocks noGrp="1"/>
          </p:cNvSpPr>
          <p:nvPr>
            <p:ph type="title"/>
          </p:nvPr>
        </p:nvSpPr>
        <p:spPr>
          <a:xfrm>
            <a:off x="107946" y="3761759"/>
            <a:ext cx="11152716" cy="1313831"/>
          </a:xfrm>
          <a:prstGeom prst="rect">
            <a:avLst/>
          </a:prstGeom>
        </p:spPr>
        <p:txBody>
          <a:bodyPr/>
          <a:lstStyle/>
          <a:p>
            <a:r>
              <a:rPr lang="en-US" sz="3800" dirty="0"/>
              <a:t>Status, Challenges and Opportunities </a:t>
            </a:r>
            <a:br>
              <a:rPr lang="en-US" sz="3800" dirty="0"/>
            </a:br>
            <a:r>
              <a:rPr lang="en-US" sz="3800" dirty="0"/>
              <a:t>in EU SAF Deployment from the Vantage Point of the EU SAF Clearing House</a:t>
            </a:r>
            <a:endParaRPr lang="en-GB" sz="3800" dirty="0"/>
          </a:p>
        </p:txBody>
      </p:sp>
      <p:pic>
        <p:nvPicPr>
          <p:cNvPr id="9" name="Picture 8">
            <a:extLst>
              <a:ext uri="{FF2B5EF4-FFF2-40B4-BE49-F238E27FC236}">
                <a16:creationId xmlns:a16="http://schemas.microsoft.com/office/drawing/2014/main" id="{8A2EE218-30F5-1C61-B408-8F234AE0AE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02600" y="0"/>
            <a:ext cx="3948875" cy="3948875"/>
          </a:xfrm>
          <a:prstGeom prst="rect">
            <a:avLst/>
          </a:prstGeom>
        </p:spPr>
      </p:pic>
      <p:pic>
        <p:nvPicPr>
          <p:cNvPr id="5" name="Picture 4" descr="Trinity College Dublin, the University of Dublin">
            <a:extLst>
              <a:ext uri="{FF2B5EF4-FFF2-40B4-BE49-F238E27FC236}">
                <a16:creationId xmlns:a16="http://schemas.microsoft.com/office/drawing/2014/main" id="{5E8CE45B-0E62-4118-5019-8D6B946944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484" y="5660537"/>
            <a:ext cx="2696845" cy="720725"/>
          </a:xfrm>
          <a:prstGeom prst="rect">
            <a:avLst/>
          </a:prstGeom>
          <a:noFill/>
          <a:ln>
            <a:noFill/>
          </a:ln>
        </p:spPr>
      </p:pic>
      <p:sp>
        <p:nvSpPr>
          <p:cNvPr id="3" name="TextBox 2">
            <a:extLst>
              <a:ext uri="{FF2B5EF4-FFF2-40B4-BE49-F238E27FC236}">
                <a16:creationId xmlns:a16="http://schemas.microsoft.com/office/drawing/2014/main" id="{A342B9C3-40B3-4C02-4506-BC83FC89F067}"/>
              </a:ext>
            </a:extLst>
          </p:cNvPr>
          <p:cNvSpPr txBox="1"/>
          <p:nvPr/>
        </p:nvSpPr>
        <p:spPr>
          <a:xfrm>
            <a:off x="141455" y="5017552"/>
            <a:ext cx="7754992" cy="523220"/>
          </a:xfrm>
          <a:prstGeom prst="rect">
            <a:avLst/>
          </a:prstGeom>
          <a:noFill/>
        </p:spPr>
        <p:txBody>
          <a:bodyPr wrap="square" rtlCol="0">
            <a:spAutoFit/>
          </a:bodyPr>
          <a:lstStyle/>
          <a:p>
            <a:r>
              <a:rPr lang="en-US" sz="1400" dirty="0">
                <a:solidFill>
                  <a:schemeClr val="bg1"/>
                </a:solidFill>
              </a:rPr>
              <a:t>Professor Stephen Dooley, </a:t>
            </a:r>
          </a:p>
          <a:p>
            <a:r>
              <a:rPr lang="en-US" sz="1400" dirty="0">
                <a:solidFill>
                  <a:schemeClr val="bg1"/>
                </a:solidFill>
              </a:rPr>
              <a:t>Director of the EU SAF Clearing House &amp; Trinity College Dublin</a:t>
            </a:r>
            <a:endParaRPr lang="en-IE" sz="1400" dirty="0">
              <a:solidFill>
                <a:schemeClr val="bg1"/>
              </a:solidFill>
            </a:endParaRPr>
          </a:p>
        </p:txBody>
      </p:sp>
    </p:spTree>
    <p:custDataLst>
      <p:tags r:id="rId1"/>
    </p:custDataLst>
    <p:extLst>
      <p:ext uri="{BB962C8B-B14F-4D97-AF65-F5344CB8AC3E}">
        <p14:creationId xmlns:p14="http://schemas.microsoft.com/office/powerpoint/2010/main" val="368803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and black logo&#10;&#10;Description automatically generated">
            <a:extLst>
              <a:ext uri="{FF2B5EF4-FFF2-40B4-BE49-F238E27FC236}">
                <a16:creationId xmlns:a16="http://schemas.microsoft.com/office/drawing/2014/main" id="{7200F569-2E5A-38C7-B2E9-140A2101D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844" y="6436311"/>
            <a:ext cx="849495" cy="286223"/>
          </a:xfrm>
          <a:prstGeom prst="rect">
            <a:avLst/>
          </a:prstGeom>
          <a:solidFill>
            <a:srgbClr val="FFFFFF"/>
          </a:solidFill>
        </p:spPr>
      </p:pic>
      <p:sp>
        <p:nvSpPr>
          <p:cNvPr id="6" name="Footer Placeholder 1">
            <a:extLst>
              <a:ext uri="{FF2B5EF4-FFF2-40B4-BE49-F238E27FC236}">
                <a16:creationId xmlns:a16="http://schemas.microsoft.com/office/drawing/2014/main" id="{939350E7-668D-3495-69F1-3B91F29AC404}"/>
              </a:ext>
            </a:extLst>
          </p:cNvPr>
          <p:cNvSpPr>
            <a:spLocks noGrp="1"/>
          </p:cNvSpPr>
          <p:nvPr>
            <p:ph type="ftr" sz="quarter" idx="3"/>
          </p:nvPr>
        </p:nvSpPr>
        <p:spPr>
          <a:xfrm>
            <a:off x="1302562" y="6548968"/>
            <a:ext cx="7779294" cy="17356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Public 			Manged by EASA through Contribution Agreement MOVE/El/SUB/2022-519/SI2.877543</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Date Placeholder 2">
            <a:extLst>
              <a:ext uri="{FF2B5EF4-FFF2-40B4-BE49-F238E27FC236}">
                <a16:creationId xmlns:a16="http://schemas.microsoft.com/office/drawing/2014/main" id="{E9B625E9-6CF4-A9FD-386C-804685542652}"/>
              </a:ext>
            </a:extLst>
          </p:cNvPr>
          <p:cNvSpPr>
            <a:spLocks noGrp="1"/>
          </p:cNvSpPr>
          <p:nvPr>
            <p:ph type="dt" sz="half" idx="21"/>
          </p:nvPr>
        </p:nvSpPr>
        <p:spPr>
          <a:xfrm>
            <a:off x="487804" y="6548967"/>
            <a:ext cx="699155" cy="1735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02/04/2025</a:t>
            </a:r>
          </a:p>
        </p:txBody>
      </p:sp>
      <p:sp>
        <p:nvSpPr>
          <p:cNvPr id="8" name="Title 2">
            <a:extLst>
              <a:ext uri="{FF2B5EF4-FFF2-40B4-BE49-F238E27FC236}">
                <a16:creationId xmlns:a16="http://schemas.microsoft.com/office/drawing/2014/main" id="{7601F285-5049-6295-B2A1-DF8957D39B0C}"/>
              </a:ext>
            </a:extLst>
          </p:cNvPr>
          <p:cNvSpPr>
            <a:spLocks noGrp="1"/>
          </p:cNvSpPr>
          <p:nvPr>
            <p:ph type="title"/>
          </p:nvPr>
        </p:nvSpPr>
        <p:spPr>
          <a:xfrm>
            <a:off x="308614" y="365415"/>
            <a:ext cx="11523133" cy="532051"/>
          </a:xfrm>
        </p:spPr>
        <p:txBody>
          <a:bodyPr/>
          <a:lstStyle/>
          <a:p>
            <a:pPr algn="l"/>
            <a:r>
              <a:rPr lang="en-US" b="1" dirty="0">
                <a:cs typeface="Arial"/>
              </a:rPr>
              <a:t>What is a Sustainable Aviation Fuel Really?</a:t>
            </a:r>
            <a:endParaRPr lang="en-US" dirty="0">
              <a:solidFill>
                <a:srgbClr val="000000"/>
              </a:solidFill>
              <a:cs typeface="Arial"/>
            </a:endParaRPr>
          </a:p>
        </p:txBody>
      </p:sp>
      <p:pic>
        <p:nvPicPr>
          <p:cNvPr id="11" name="Picture 10" descr="A blue flag with yellow stars&#10;&#10;Description automatically generated">
            <a:extLst>
              <a:ext uri="{FF2B5EF4-FFF2-40B4-BE49-F238E27FC236}">
                <a16:creationId xmlns:a16="http://schemas.microsoft.com/office/drawing/2014/main" id="{4ECDA80D-903D-539B-14F9-A8F935085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6949" y="238521"/>
            <a:ext cx="973456" cy="649246"/>
          </a:xfrm>
          <a:prstGeom prst="rect">
            <a:avLst/>
          </a:prstGeom>
        </p:spPr>
      </p:pic>
      <p:pic>
        <p:nvPicPr>
          <p:cNvPr id="12" name="Picture 11" descr="A blue building with columns and a flag&#10;&#10;AI-generated content may be incorrect.">
            <a:extLst>
              <a:ext uri="{FF2B5EF4-FFF2-40B4-BE49-F238E27FC236}">
                <a16:creationId xmlns:a16="http://schemas.microsoft.com/office/drawing/2014/main" id="{64889DAC-6CB9-744B-FBD9-2B73AC7344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006339" y="185144"/>
            <a:ext cx="756000" cy="756000"/>
          </a:xfrm>
          <a:prstGeom prst="rect">
            <a:avLst/>
          </a:prstGeom>
        </p:spPr>
      </p:pic>
      <p:sp>
        <p:nvSpPr>
          <p:cNvPr id="13" name="TextBox 12">
            <a:extLst>
              <a:ext uri="{FF2B5EF4-FFF2-40B4-BE49-F238E27FC236}">
                <a16:creationId xmlns:a16="http://schemas.microsoft.com/office/drawing/2014/main" id="{E50D88F5-ED62-2E2E-283A-264C1B20A9DC}"/>
              </a:ext>
            </a:extLst>
          </p:cNvPr>
          <p:cNvSpPr txBox="1"/>
          <p:nvPr/>
        </p:nvSpPr>
        <p:spPr>
          <a:xfrm>
            <a:off x="308613" y="1399822"/>
            <a:ext cx="1056833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Criteria #1: Fuel Technical Quality (“ASTM International”).</a:t>
            </a:r>
            <a:endParaRPr kumimoji="0" lang="en-IE"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Rectangle: Rounded Corners 20">
            <a:extLst>
              <a:ext uri="{FF2B5EF4-FFF2-40B4-BE49-F238E27FC236}">
                <a16:creationId xmlns:a16="http://schemas.microsoft.com/office/drawing/2014/main" id="{2B4376A5-A283-7993-1691-CAF61A83055E}"/>
              </a:ext>
            </a:extLst>
          </p:cNvPr>
          <p:cNvSpPr/>
          <p:nvPr/>
        </p:nvSpPr>
        <p:spPr>
          <a:xfrm>
            <a:off x="10077093" y="6374555"/>
            <a:ext cx="2013307" cy="449556"/>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2" name="Picture 21">
            <a:extLst>
              <a:ext uri="{FF2B5EF4-FFF2-40B4-BE49-F238E27FC236}">
                <a16:creationId xmlns:a16="http://schemas.microsoft.com/office/drawing/2014/main" id="{9301F91A-BE49-952D-AF82-25F733EC8D1D}"/>
              </a:ext>
            </a:extLst>
          </p:cNvPr>
          <p:cNvPicPr>
            <a:picLocks noChangeAspect="1"/>
          </p:cNvPicPr>
          <p:nvPr/>
        </p:nvPicPr>
        <p:blipFill>
          <a:blip r:embed="rId7"/>
          <a:stretch>
            <a:fillRect/>
          </a:stretch>
        </p:blipFill>
        <p:spPr>
          <a:xfrm>
            <a:off x="2343532" y="1783028"/>
            <a:ext cx="9046213" cy="4403241"/>
          </a:xfrm>
          <a:prstGeom prst="rect">
            <a:avLst/>
          </a:prstGeom>
        </p:spPr>
      </p:pic>
    </p:spTree>
    <p:custDataLst>
      <p:tags r:id="rId1"/>
    </p:custDataLst>
    <p:extLst>
      <p:ext uri="{BB962C8B-B14F-4D97-AF65-F5344CB8AC3E}">
        <p14:creationId xmlns:p14="http://schemas.microsoft.com/office/powerpoint/2010/main" val="306543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41339D4-EB62-25FB-3E66-F4284ED06491}"/>
              </a:ext>
            </a:extLst>
          </p:cNvPr>
          <p:cNvPicPr>
            <a:picLocks noChangeAspect="1"/>
          </p:cNvPicPr>
          <p:nvPr/>
        </p:nvPicPr>
        <p:blipFill>
          <a:blip r:embed="rId4"/>
          <a:stretch>
            <a:fillRect/>
          </a:stretch>
        </p:blipFill>
        <p:spPr>
          <a:xfrm>
            <a:off x="1186959" y="584094"/>
            <a:ext cx="10953402" cy="5745060"/>
          </a:xfrm>
          <a:prstGeom prst="rect">
            <a:avLst/>
          </a:prstGeom>
        </p:spPr>
      </p:pic>
      <p:pic>
        <p:nvPicPr>
          <p:cNvPr id="10" name="Picture 9" descr="A blue and black logo&#10;&#10;Description automatically generated">
            <a:extLst>
              <a:ext uri="{FF2B5EF4-FFF2-40B4-BE49-F238E27FC236}">
                <a16:creationId xmlns:a16="http://schemas.microsoft.com/office/drawing/2014/main" id="{7200F569-2E5A-38C7-B2E9-140A2101DB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6844" y="6436311"/>
            <a:ext cx="849495" cy="286223"/>
          </a:xfrm>
          <a:prstGeom prst="rect">
            <a:avLst/>
          </a:prstGeom>
          <a:solidFill>
            <a:srgbClr val="FFFFFF"/>
          </a:solidFill>
        </p:spPr>
      </p:pic>
      <p:sp>
        <p:nvSpPr>
          <p:cNvPr id="6" name="Footer Placeholder 1">
            <a:extLst>
              <a:ext uri="{FF2B5EF4-FFF2-40B4-BE49-F238E27FC236}">
                <a16:creationId xmlns:a16="http://schemas.microsoft.com/office/drawing/2014/main" id="{939350E7-668D-3495-69F1-3B91F29AC404}"/>
              </a:ext>
            </a:extLst>
          </p:cNvPr>
          <p:cNvSpPr>
            <a:spLocks noGrp="1"/>
          </p:cNvSpPr>
          <p:nvPr>
            <p:ph type="ftr" sz="quarter" idx="3"/>
          </p:nvPr>
        </p:nvSpPr>
        <p:spPr>
          <a:xfrm>
            <a:off x="1302562" y="6548968"/>
            <a:ext cx="7779294" cy="17356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Public 			Manged by EASA through Contribution Agreement MOVE/El/SUB/2022-519/SI2.877543</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Date Placeholder 2">
            <a:extLst>
              <a:ext uri="{FF2B5EF4-FFF2-40B4-BE49-F238E27FC236}">
                <a16:creationId xmlns:a16="http://schemas.microsoft.com/office/drawing/2014/main" id="{E9B625E9-6CF4-A9FD-386C-804685542652}"/>
              </a:ext>
            </a:extLst>
          </p:cNvPr>
          <p:cNvSpPr>
            <a:spLocks noGrp="1"/>
          </p:cNvSpPr>
          <p:nvPr>
            <p:ph type="dt" sz="half" idx="21"/>
          </p:nvPr>
        </p:nvSpPr>
        <p:spPr>
          <a:xfrm>
            <a:off x="487804" y="6548967"/>
            <a:ext cx="699155" cy="1735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02/04/2025</a:t>
            </a:r>
          </a:p>
        </p:txBody>
      </p:sp>
      <p:sp>
        <p:nvSpPr>
          <p:cNvPr id="8" name="Title 2">
            <a:extLst>
              <a:ext uri="{FF2B5EF4-FFF2-40B4-BE49-F238E27FC236}">
                <a16:creationId xmlns:a16="http://schemas.microsoft.com/office/drawing/2014/main" id="{7601F285-5049-6295-B2A1-DF8957D39B0C}"/>
              </a:ext>
            </a:extLst>
          </p:cNvPr>
          <p:cNvSpPr>
            <a:spLocks noGrp="1"/>
          </p:cNvSpPr>
          <p:nvPr>
            <p:ph type="title"/>
          </p:nvPr>
        </p:nvSpPr>
        <p:spPr>
          <a:xfrm>
            <a:off x="308614" y="365415"/>
            <a:ext cx="11523133" cy="532051"/>
          </a:xfrm>
        </p:spPr>
        <p:txBody>
          <a:bodyPr/>
          <a:lstStyle/>
          <a:p>
            <a:pPr algn="l"/>
            <a:r>
              <a:rPr lang="en-US" b="1" dirty="0">
                <a:cs typeface="Arial"/>
              </a:rPr>
              <a:t>What is a Sustainable Aviation Fuel Really?</a:t>
            </a:r>
            <a:endParaRPr lang="en-US" dirty="0">
              <a:solidFill>
                <a:srgbClr val="000000"/>
              </a:solidFill>
              <a:cs typeface="Arial"/>
            </a:endParaRPr>
          </a:p>
        </p:txBody>
      </p:sp>
      <p:pic>
        <p:nvPicPr>
          <p:cNvPr id="11" name="Picture 10" descr="A blue flag with yellow stars&#10;&#10;Description automatically generated">
            <a:extLst>
              <a:ext uri="{FF2B5EF4-FFF2-40B4-BE49-F238E27FC236}">
                <a16:creationId xmlns:a16="http://schemas.microsoft.com/office/drawing/2014/main" id="{4ECDA80D-903D-539B-14F9-A8F935085A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6949" y="238521"/>
            <a:ext cx="973456" cy="649246"/>
          </a:xfrm>
          <a:prstGeom prst="rect">
            <a:avLst/>
          </a:prstGeom>
        </p:spPr>
      </p:pic>
      <p:pic>
        <p:nvPicPr>
          <p:cNvPr id="12" name="Picture 11" descr="A blue building with columns and a flag&#10;&#10;AI-generated content may be incorrect.">
            <a:extLst>
              <a:ext uri="{FF2B5EF4-FFF2-40B4-BE49-F238E27FC236}">
                <a16:creationId xmlns:a16="http://schemas.microsoft.com/office/drawing/2014/main" id="{64889DAC-6CB9-744B-FBD9-2B73AC7344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006339" y="185144"/>
            <a:ext cx="756000" cy="756000"/>
          </a:xfrm>
          <a:prstGeom prst="rect">
            <a:avLst/>
          </a:prstGeom>
        </p:spPr>
      </p:pic>
      <p:sp>
        <p:nvSpPr>
          <p:cNvPr id="13" name="TextBox 12">
            <a:extLst>
              <a:ext uri="{FF2B5EF4-FFF2-40B4-BE49-F238E27FC236}">
                <a16:creationId xmlns:a16="http://schemas.microsoft.com/office/drawing/2014/main" id="{E50D88F5-ED62-2E2E-283A-264C1B20A9DC}"/>
              </a:ext>
            </a:extLst>
          </p:cNvPr>
          <p:cNvSpPr txBox="1"/>
          <p:nvPr/>
        </p:nvSpPr>
        <p:spPr>
          <a:xfrm>
            <a:off x="308614" y="1399822"/>
            <a:ext cx="5144836"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Criteria #2:</a:t>
            </a:r>
            <a:r>
              <a:rPr lang="en-US" dirty="0">
                <a:solidFill>
                  <a:srgbClr val="000000"/>
                </a:solidFill>
                <a:latin typeface="Arial" panose="020B0604020202020204"/>
              </a:rPr>
              <a:t>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“Sustainability Certification”</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ISCC, RED III, RSB.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indent="-285750">
              <a:buFont typeface="Arial" panose="020B0604020202020204" pitchFamily="34" charset="0"/>
              <a:buChar cha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For EU: 70% CO</a:t>
            </a:r>
            <a:r>
              <a:rPr kumimoji="0" lang="en-US" sz="1800" b="0" i="0" u="none" strike="noStrike" kern="1200" cap="none" spc="0" normalizeH="0" baseline="-25000" noProof="0" dirty="0">
                <a:ln>
                  <a:noFill/>
                </a:ln>
                <a:solidFill>
                  <a:srgbClr val="000000"/>
                </a:solidFill>
                <a:effectLst/>
                <a:uLnTx/>
                <a:uFillTx/>
                <a:latin typeface="Arial" panose="020B0604020202020204"/>
                <a:ea typeface="+mn-ea"/>
                <a:cs typeface="+mn-cs"/>
              </a:rPr>
              <a:t>2(eq)</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saving relative to conventional aviation fuel is required.</a:t>
            </a:r>
          </a:p>
          <a:p>
            <a:pPr marL="285750" indent="-285750">
              <a:buFont typeface="Arial" panose="020B0604020202020204" pitchFamily="34" charset="0"/>
              <a:buChar char="•"/>
            </a:pPr>
            <a:endParaRPr lang="en-US" dirty="0">
              <a:solidFill>
                <a:srgbClr val="000000"/>
              </a:solidFill>
              <a:latin typeface="Arial" panose="020B0604020202020204"/>
            </a:endParaRPr>
          </a:p>
          <a:p>
            <a:pPr marL="285750" indent="-285750">
              <a:buFont typeface="Arial" panose="020B0604020202020204" pitchFamily="34" charset="0"/>
              <a:buChar cha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On site renewable and/or Bioenergy is require</a:t>
            </a:r>
            <a:r>
              <a:rPr lang="en-US" dirty="0">
                <a:solidFill>
                  <a:srgbClr val="000000"/>
                </a:solidFill>
                <a:latin typeface="Arial" panose="020B0604020202020204"/>
              </a:rPr>
              <a:t>d for most scenarios.</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Rectangle: Rounded Corners 20">
            <a:extLst>
              <a:ext uri="{FF2B5EF4-FFF2-40B4-BE49-F238E27FC236}">
                <a16:creationId xmlns:a16="http://schemas.microsoft.com/office/drawing/2014/main" id="{2B4376A5-A283-7993-1691-CAF61A83055E}"/>
              </a:ext>
            </a:extLst>
          </p:cNvPr>
          <p:cNvSpPr/>
          <p:nvPr/>
        </p:nvSpPr>
        <p:spPr>
          <a:xfrm>
            <a:off x="10077093" y="6374555"/>
            <a:ext cx="2013307" cy="449556"/>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Rectangle 4">
            <a:extLst>
              <a:ext uri="{FF2B5EF4-FFF2-40B4-BE49-F238E27FC236}">
                <a16:creationId xmlns:a16="http://schemas.microsoft.com/office/drawing/2014/main" id="{86F92229-3E2E-7F4E-9685-517DE292975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Tree>
    <p:custDataLst>
      <p:tags r:id="rId1"/>
    </p:custDataLst>
    <p:extLst>
      <p:ext uri="{BB962C8B-B14F-4D97-AF65-F5344CB8AC3E}">
        <p14:creationId xmlns:p14="http://schemas.microsoft.com/office/powerpoint/2010/main" val="151973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and black logo&#10;&#10;Description automatically generated">
            <a:extLst>
              <a:ext uri="{FF2B5EF4-FFF2-40B4-BE49-F238E27FC236}">
                <a16:creationId xmlns:a16="http://schemas.microsoft.com/office/drawing/2014/main" id="{7200F569-2E5A-38C7-B2E9-140A2101D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844" y="6436311"/>
            <a:ext cx="849495" cy="286223"/>
          </a:xfrm>
          <a:prstGeom prst="rect">
            <a:avLst/>
          </a:prstGeom>
          <a:solidFill>
            <a:srgbClr val="FFFFFF"/>
          </a:solidFill>
        </p:spPr>
      </p:pic>
      <p:sp>
        <p:nvSpPr>
          <p:cNvPr id="6" name="Footer Placeholder 1">
            <a:extLst>
              <a:ext uri="{FF2B5EF4-FFF2-40B4-BE49-F238E27FC236}">
                <a16:creationId xmlns:a16="http://schemas.microsoft.com/office/drawing/2014/main" id="{939350E7-668D-3495-69F1-3B91F29AC404}"/>
              </a:ext>
            </a:extLst>
          </p:cNvPr>
          <p:cNvSpPr>
            <a:spLocks noGrp="1"/>
          </p:cNvSpPr>
          <p:nvPr>
            <p:ph type="ftr" sz="quarter" idx="3"/>
          </p:nvPr>
        </p:nvSpPr>
        <p:spPr>
          <a:xfrm>
            <a:off x="1302562" y="6548968"/>
            <a:ext cx="7779294" cy="17356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Public 			Manged by EASA through Contribution Agreement MOVE/El/SUB/2022-519/SI2.877543</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Date Placeholder 2">
            <a:extLst>
              <a:ext uri="{FF2B5EF4-FFF2-40B4-BE49-F238E27FC236}">
                <a16:creationId xmlns:a16="http://schemas.microsoft.com/office/drawing/2014/main" id="{E9B625E9-6CF4-A9FD-386C-804685542652}"/>
              </a:ext>
            </a:extLst>
          </p:cNvPr>
          <p:cNvSpPr>
            <a:spLocks noGrp="1"/>
          </p:cNvSpPr>
          <p:nvPr>
            <p:ph type="dt" sz="half" idx="21"/>
          </p:nvPr>
        </p:nvSpPr>
        <p:spPr>
          <a:xfrm>
            <a:off x="487804" y="6548967"/>
            <a:ext cx="699155" cy="1735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02/04/2025</a:t>
            </a:r>
          </a:p>
        </p:txBody>
      </p:sp>
      <p:sp>
        <p:nvSpPr>
          <p:cNvPr id="20" name="Title 2">
            <a:extLst>
              <a:ext uri="{FF2B5EF4-FFF2-40B4-BE49-F238E27FC236}">
                <a16:creationId xmlns:a16="http://schemas.microsoft.com/office/drawing/2014/main" id="{66C8F5E7-F61F-25F1-4DC4-9521053D9C83}"/>
              </a:ext>
            </a:extLst>
          </p:cNvPr>
          <p:cNvSpPr txBox="1">
            <a:spLocks/>
          </p:cNvSpPr>
          <p:nvPr/>
        </p:nvSpPr>
        <p:spPr>
          <a:xfrm>
            <a:off x="2889986" y="1103927"/>
            <a:ext cx="6254013" cy="753035"/>
          </a:xfrm>
          <a:prstGeom prst="rect">
            <a:avLst/>
          </a:prstGeom>
        </p:spPr>
        <p:txBody>
          <a:bodyPr anchor="ctr"/>
          <a:lstStyle>
            <a:lvl1pPr algn="ctr" defTabSz="914377" rtl="0" eaLnBrk="1" latinLnBrk="0" hangingPunct="1">
              <a:spcBef>
                <a:spcPct val="0"/>
              </a:spcBef>
              <a:buNone/>
              <a:defRPr lang="en-CA" sz="2800" b="1" kern="1200">
                <a:solidFill>
                  <a:srgbClr val="0054A4"/>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
                <a:srgbClr val="000000"/>
              </a:buClr>
              <a:buSzTx/>
              <a:buFont typeface="Arial"/>
              <a:buNone/>
              <a:tabLst/>
              <a:defRPr/>
            </a:pPr>
            <a:endParaRPr kumimoji="0" lang="en-US" sz="2000" b="1" i="0" u="none" strike="noStrike" kern="1200" cap="none" spc="0" normalizeH="0" baseline="0" noProof="0" dirty="0">
              <a:ln>
                <a:noFill/>
              </a:ln>
              <a:solidFill>
                <a:srgbClr val="0054A4"/>
              </a:solidFill>
              <a:effectLst/>
              <a:uLnTx/>
              <a:uFillTx/>
              <a:latin typeface="Arial"/>
              <a:ea typeface="+mj-ea"/>
              <a:cs typeface="+mj-cs"/>
              <a:sym typeface="Arial"/>
            </a:endParaRPr>
          </a:p>
        </p:txBody>
      </p:sp>
      <p:pic>
        <p:nvPicPr>
          <p:cNvPr id="33" name="Graphic 32" descr="Email outline">
            <a:extLst>
              <a:ext uri="{FF2B5EF4-FFF2-40B4-BE49-F238E27FC236}">
                <a16:creationId xmlns:a16="http://schemas.microsoft.com/office/drawing/2014/main" id="{25ABBCB4-2C4C-D8BF-5969-1B218EDFB6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39817" y="1371228"/>
            <a:ext cx="563526" cy="563526"/>
          </a:xfrm>
          <a:prstGeom prst="rect">
            <a:avLst/>
          </a:prstGeom>
        </p:spPr>
      </p:pic>
      <p:pic>
        <p:nvPicPr>
          <p:cNvPr id="36" name="Graphic 35" descr="Internet outline">
            <a:extLst>
              <a:ext uri="{FF2B5EF4-FFF2-40B4-BE49-F238E27FC236}">
                <a16:creationId xmlns:a16="http://schemas.microsoft.com/office/drawing/2014/main" id="{DF65C79D-85A9-C605-00EC-F15AA6B1D0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14959" y="1314738"/>
            <a:ext cx="729017" cy="729017"/>
          </a:xfrm>
          <a:prstGeom prst="rect">
            <a:avLst/>
          </a:prstGeom>
        </p:spPr>
      </p:pic>
      <p:sp>
        <p:nvSpPr>
          <p:cNvPr id="38" name="TextBox 37">
            <a:extLst>
              <a:ext uri="{FF2B5EF4-FFF2-40B4-BE49-F238E27FC236}">
                <a16:creationId xmlns:a16="http://schemas.microsoft.com/office/drawing/2014/main" id="{A9351E4B-6CC4-09B7-27ED-F330F9A81799}"/>
              </a:ext>
            </a:extLst>
          </p:cNvPr>
          <p:cNvSpPr txBox="1"/>
          <p:nvPr/>
        </p:nvSpPr>
        <p:spPr>
          <a:xfrm>
            <a:off x="6594114" y="1555330"/>
            <a:ext cx="35391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9" tooltip="https://www.eusafclearinghouse.eu/">
                  <a:extLst>
                    <a:ext uri="{A12FA001-AC4F-418D-AE19-62706E023703}">
                      <ahyp:hlinkClr xmlns:ahyp="http://schemas.microsoft.com/office/drawing/2018/hyperlinkcolor" val="tx"/>
                    </a:ext>
                  </a:extLst>
                </a:hlinkClick>
              </a:rPr>
              <a:t>www.eusafclearinghouse.eu</a:t>
            </a:r>
            <a:endParaRPr kumimoji="0" lang="en-GB" sz="1400" b="0" i="0" u="none" strike="noStrike" kern="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6" name="TextBox 45">
            <a:extLst>
              <a:ext uri="{FF2B5EF4-FFF2-40B4-BE49-F238E27FC236}">
                <a16:creationId xmlns:a16="http://schemas.microsoft.com/office/drawing/2014/main" id="{038DD04F-206C-4565-B0D6-C6B70B836F5D}"/>
              </a:ext>
            </a:extLst>
          </p:cNvPr>
          <p:cNvSpPr txBox="1"/>
          <p:nvPr/>
        </p:nvSpPr>
        <p:spPr>
          <a:xfrm>
            <a:off x="9633033" y="1291307"/>
            <a:ext cx="257158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sng" strike="noStrike" kern="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10">
                  <a:extLst>
                    <a:ext uri="{A12FA001-AC4F-418D-AE19-62706E023703}">
                      <ahyp:hlinkClr xmlns:ahyp="http://schemas.microsoft.com/office/drawing/2018/hyperlinkcolor" val="tx"/>
                    </a:ext>
                  </a:extLst>
                </a:hlinkClick>
              </a:rPr>
              <a:t>info@eusafclearinghouse.eu</a:t>
            </a:r>
            <a:endParaRPr kumimoji="0" lang="en-GB" sz="1400" b="0" i="0" u="sng" strike="noStrike" kern="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stephen.dooley@tcd.ie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andreas.busa@easa.europa.eu</a:t>
            </a:r>
            <a:endPar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8" name="TextBox 47">
            <a:extLst>
              <a:ext uri="{FF2B5EF4-FFF2-40B4-BE49-F238E27FC236}">
                <a16:creationId xmlns:a16="http://schemas.microsoft.com/office/drawing/2014/main" id="{AC29AB98-F164-62A5-9DB9-6DEC92316CFB}"/>
              </a:ext>
            </a:extLst>
          </p:cNvPr>
          <p:cNvSpPr txBox="1"/>
          <p:nvPr/>
        </p:nvSpPr>
        <p:spPr>
          <a:xfrm>
            <a:off x="106164" y="1249947"/>
            <a:ext cx="598983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Launch: 		</a:t>
            </a:r>
            <a:r>
              <a:rPr kumimoji="0" lang="en-GB"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Q3 2023</a:t>
            </a:r>
            <a:r>
              <a:rPr kumimoji="0" lang="en-GB"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GB"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Ricardo B.V. Nederland.</a:t>
            </a:r>
            <a:r>
              <a:rPr kumimoji="0" lang="en-GB"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Director:		</a:t>
            </a:r>
            <a:r>
              <a:rPr kumimoji="0" lang="en-GB"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Prof. Stephen Dooley, Trinity College Dublin.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Project Manager:</a:t>
            </a:r>
            <a:r>
              <a:rPr kumimoji="0" lang="en-IE"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Andreas Busa, EASA.			</a:t>
            </a:r>
            <a:endParaRPr kumimoji="0" lang="en-GB"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50" name="Picture 49">
            <a:extLst>
              <a:ext uri="{FF2B5EF4-FFF2-40B4-BE49-F238E27FC236}">
                <a16:creationId xmlns:a16="http://schemas.microsoft.com/office/drawing/2014/main" id="{FB7DB1AF-8A0A-A229-FF4E-96E912216B8B}"/>
              </a:ext>
            </a:extLst>
          </p:cNvPr>
          <p:cNvPicPr>
            <a:picLocks noChangeAspect="1"/>
          </p:cNvPicPr>
          <p:nvPr/>
        </p:nvPicPr>
        <p:blipFill>
          <a:blip r:embed="rId11"/>
          <a:stretch>
            <a:fillRect/>
          </a:stretch>
        </p:blipFill>
        <p:spPr>
          <a:xfrm>
            <a:off x="1829301" y="2569256"/>
            <a:ext cx="7039199" cy="3527691"/>
          </a:xfrm>
          <a:prstGeom prst="rect">
            <a:avLst/>
          </a:prstGeom>
        </p:spPr>
      </p:pic>
      <p:sp>
        <p:nvSpPr>
          <p:cNvPr id="51" name="TextBox 50">
            <a:extLst>
              <a:ext uri="{FF2B5EF4-FFF2-40B4-BE49-F238E27FC236}">
                <a16:creationId xmlns:a16="http://schemas.microsoft.com/office/drawing/2014/main" id="{2080C337-7717-7F5B-3DB0-08FD2A9A9995}"/>
              </a:ext>
            </a:extLst>
          </p:cNvPr>
          <p:cNvSpPr txBox="1"/>
          <p:nvPr/>
        </p:nvSpPr>
        <p:spPr>
          <a:xfrm>
            <a:off x="146391" y="2321536"/>
            <a:ext cx="4875650" cy="95410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F5597"/>
                </a:solidFill>
                <a:effectLst/>
                <a:uLnTx/>
                <a:uFillTx/>
                <a:latin typeface="Calibri"/>
                <a:ea typeface="Calibri" panose="020F0502020204030204" pitchFamily="34" charset="0"/>
                <a:cs typeface="Calibri"/>
                <a:sym typeface="Arial"/>
              </a:rPr>
              <a:t>2025 EU SAF Clearing House Clients:</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10 SATF Producers/Technology Developers are enrolled.</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Prescreening</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reports are being issued.</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52" name="Picture 2" descr="A close up of a logo&#10;&#10;AI-generated content may be incorrect.">
            <a:extLst>
              <a:ext uri="{FF2B5EF4-FFF2-40B4-BE49-F238E27FC236}">
                <a16:creationId xmlns:a16="http://schemas.microsoft.com/office/drawing/2014/main" id="{7C5BBBD8-CB92-7AD4-D613-896074BE1FC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484" t="16852" b="25216"/>
          <a:stretch/>
        </p:blipFill>
        <p:spPr bwMode="auto">
          <a:xfrm>
            <a:off x="769338" y="3122917"/>
            <a:ext cx="1752883" cy="40687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a:extLst>
              <a:ext uri="{FF2B5EF4-FFF2-40B4-BE49-F238E27FC236}">
                <a16:creationId xmlns:a16="http://schemas.microsoft.com/office/drawing/2014/main" id="{A294C955-0A0F-B260-52E0-E2BBF5EDD8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5365" y="5476674"/>
            <a:ext cx="2271429" cy="360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A black and grey logo&#10;&#10;AI-generated content may be incorrect.">
            <a:extLst>
              <a:ext uri="{FF2B5EF4-FFF2-40B4-BE49-F238E27FC236}">
                <a16:creationId xmlns:a16="http://schemas.microsoft.com/office/drawing/2014/main" id="{E54D736D-DD8E-2343-A886-5FA8646889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8248" y="4306629"/>
            <a:ext cx="1712142" cy="360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A black and grey logo&#10;&#10;AI-generated content may be incorrect.">
            <a:extLst>
              <a:ext uri="{FF2B5EF4-FFF2-40B4-BE49-F238E27FC236}">
                <a16:creationId xmlns:a16="http://schemas.microsoft.com/office/drawing/2014/main" id="{B3D4597D-F867-8AF8-336F-097EC29E7E1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8296" y="3728183"/>
            <a:ext cx="2092728" cy="30337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A green letter on a black background&#10;&#10;AI-generated content may be incorrect.">
            <a:extLst>
              <a:ext uri="{FF2B5EF4-FFF2-40B4-BE49-F238E27FC236}">
                <a16:creationId xmlns:a16="http://schemas.microsoft.com/office/drawing/2014/main" id="{E1AA77A7-0674-3A4C-157A-992412439A2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6058" y="4883375"/>
            <a:ext cx="1783637" cy="42887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A blue building with columns and a flag&#10;&#10;AI-generated content may be incorrect.">
            <a:extLst>
              <a:ext uri="{FF2B5EF4-FFF2-40B4-BE49-F238E27FC236}">
                <a16:creationId xmlns:a16="http://schemas.microsoft.com/office/drawing/2014/main" id="{9D5C73F2-A87D-2262-3EFF-F730A47E136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01277" y="1896407"/>
            <a:ext cx="4584861" cy="4584861"/>
          </a:xfrm>
          <a:prstGeom prst="rect">
            <a:avLst/>
          </a:prstGeom>
        </p:spPr>
      </p:pic>
      <p:sp>
        <p:nvSpPr>
          <p:cNvPr id="67" name="Title 2">
            <a:extLst>
              <a:ext uri="{FF2B5EF4-FFF2-40B4-BE49-F238E27FC236}">
                <a16:creationId xmlns:a16="http://schemas.microsoft.com/office/drawing/2014/main" id="{C955BEEC-100E-0C34-B107-6236C6ABADE0}"/>
              </a:ext>
            </a:extLst>
          </p:cNvPr>
          <p:cNvSpPr>
            <a:spLocks noGrp="1"/>
          </p:cNvSpPr>
          <p:nvPr>
            <p:ph type="title"/>
          </p:nvPr>
        </p:nvSpPr>
        <p:spPr>
          <a:xfrm>
            <a:off x="308614" y="365415"/>
            <a:ext cx="11523133" cy="532051"/>
          </a:xfrm>
        </p:spPr>
        <p:txBody>
          <a:bodyPr/>
          <a:lstStyle/>
          <a:p>
            <a:pPr algn="l"/>
            <a:r>
              <a:rPr lang="en-US" b="1" dirty="0">
                <a:cs typeface="Arial"/>
              </a:rPr>
              <a:t>EU SAF Clearing House</a:t>
            </a:r>
            <a:br>
              <a:rPr lang="en-US" b="1" dirty="0">
                <a:cs typeface="Arial"/>
              </a:rPr>
            </a:br>
            <a:r>
              <a:rPr lang="en-US" b="1" dirty="0">
                <a:cs typeface="Arial"/>
              </a:rPr>
              <a:t>Concept: Lowering Barriers Faced by All with Expert Led Services</a:t>
            </a:r>
            <a:endParaRPr lang="en-US" dirty="0">
              <a:solidFill>
                <a:srgbClr val="000000"/>
              </a:solidFill>
              <a:cs typeface="Arial"/>
            </a:endParaRPr>
          </a:p>
        </p:txBody>
      </p:sp>
      <p:pic>
        <p:nvPicPr>
          <p:cNvPr id="68" name="Picture 67" descr="A blue flag with yellow stars&#10;&#10;Description automatically generated">
            <a:extLst>
              <a:ext uri="{FF2B5EF4-FFF2-40B4-BE49-F238E27FC236}">
                <a16:creationId xmlns:a16="http://schemas.microsoft.com/office/drawing/2014/main" id="{D1C49E75-00D8-B823-CAF0-53D44C30EC0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876949" y="238521"/>
            <a:ext cx="973456" cy="649246"/>
          </a:xfrm>
          <a:prstGeom prst="rect">
            <a:avLst/>
          </a:prstGeom>
        </p:spPr>
      </p:pic>
      <p:pic>
        <p:nvPicPr>
          <p:cNvPr id="70" name="Picture 69" descr="A blue building with columns and a flag&#10;&#10;AI-generated content may be incorrect.">
            <a:extLst>
              <a:ext uri="{FF2B5EF4-FFF2-40B4-BE49-F238E27FC236}">
                <a16:creationId xmlns:a16="http://schemas.microsoft.com/office/drawing/2014/main" id="{6CF18631-F599-6596-254F-9F6474F31CA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10006339" y="185144"/>
            <a:ext cx="756000" cy="756000"/>
          </a:xfrm>
          <a:prstGeom prst="rect">
            <a:avLst/>
          </a:prstGeom>
        </p:spPr>
      </p:pic>
      <p:sp>
        <p:nvSpPr>
          <p:cNvPr id="71" name="Rectangle: Rounded Corners 70">
            <a:extLst>
              <a:ext uri="{FF2B5EF4-FFF2-40B4-BE49-F238E27FC236}">
                <a16:creationId xmlns:a16="http://schemas.microsoft.com/office/drawing/2014/main" id="{D42C7BF6-7B5F-410D-B737-94DCDBFA9FC3}"/>
              </a:ext>
            </a:extLst>
          </p:cNvPr>
          <p:cNvSpPr/>
          <p:nvPr/>
        </p:nvSpPr>
        <p:spPr>
          <a:xfrm>
            <a:off x="10077093" y="6374555"/>
            <a:ext cx="2013307" cy="449556"/>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ustDataLst>
      <p:tags r:id="rId1"/>
    </p:custDataLst>
    <p:extLst>
      <p:ext uri="{BB962C8B-B14F-4D97-AF65-F5344CB8AC3E}">
        <p14:creationId xmlns:p14="http://schemas.microsoft.com/office/powerpoint/2010/main" val="388089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and black logo&#10;&#10;Description automatically generated">
            <a:extLst>
              <a:ext uri="{FF2B5EF4-FFF2-40B4-BE49-F238E27FC236}">
                <a16:creationId xmlns:a16="http://schemas.microsoft.com/office/drawing/2014/main" id="{7200F569-2E5A-38C7-B2E9-140A2101D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844" y="6436311"/>
            <a:ext cx="849495" cy="286223"/>
          </a:xfrm>
          <a:prstGeom prst="rect">
            <a:avLst/>
          </a:prstGeom>
          <a:solidFill>
            <a:srgbClr val="FFFFFF"/>
          </a:solidFill>
        </p:spPr>
      </p:pic>
      <p:sp>
        <p:nvSpPr>
          <p:cNvPr id="6" name="Footer Placeholder 1">
            <a:extLst>
              <a:ext uri="{FF2B5EF4-FFF2-40B4-BE49-F238E27FC236}">
                <a16:creationId xmlns:a16="http://schemas.microsoft.com/office/drawing/2014/main" id="{939350E7-668D-3495-69F1-3B91F29AC404}"/>
              </a:ext>
            </a:extLst>
          </p:cNvPr>
          <p:cNvSpPr>
            <a:spLocks noGrp="1"/>
          </p:cNvSpPr>
          <p:nvPr>
            <p:ph type="ftr" sz="quarter" idx="3"/>
          </p:nvPr>
        </p:nvSpPr>
        <p:spPr>
          <a:xfrm>
            <a:off x="1302562" y="6548968"/>
            <a:ext cx="7779294" cy="17356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Public 			Manged by EASA through Contribution Agreement MOVE/El/SUB/2022-519/SI2.877543</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Date Placeholder 2">
            <a:extLst>
              <a:ext uri="{FF2B5EF4-FFF2-40B4-BE49-F238E27FC236}">
                <a16:creationId xmlns:a16="http://schemas.microsoft.com/office/drawing/2014/main" id="{E9B625E9-6CF4-A9FD-386C-804685542652}"/>
              </a:ext>
            </a:extLst>
          </p:cNvPr>
          <p:cNvSpPr>
            <a:spLocks noGrp="1"/>
          </p:cNvSpPr>
          <p:nvPr>
            <p:ph type="dt" sz="half" idx="21"/>
          </p:nvPr>
        </p:nvSpPr>
        <p:spPr>
          <a:xfrm>
            <a:off x="487804" y="6548967"/>
            <a:ext cx="699155" cy="1735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02/04/2025</a:t>
            </a:r>
          </a:p>
        </p:txBody>
      </p:sp>
      <p:sp>
        <p:nvSpPr>
          <p:cNvPr id="20" name="Title 2">
            <a:extLst>
              <a:ext uri="{FF2B5EF4-FFF2-40B4-BE49-F238E27FC236}">
                <a16:creationId xmlns:a16="http://schemas.microsoft.com/office/drawing/2014/main" id="{66C8F5E7-F61F-25F1-4DC4-9521053D9C83}"/>
              </a:ext>
            </a:extLst>
          </p:cNvPr>
          <p:cNvSpPr txBox="1">
            <a:spLocks/>
          </p:cNvSpPr>
          <p:nvPr/>
        </p:nvSpPr>
        <p:spPr>
          <a:xfrm>
            <a:off x="2889986" y="1103927"/>
            <a:ext cx="6254013" cy="753035"/>
          </a:xfrm>
          <a:prstGeom prst="rect">
            <a:avLst/>
          </a:prstGeom>
        </p:spPr>
        <p:txBody>
          <a:bodyPr anchor="ctr"/>
          <a:lstStyle>
            <a:lvl1pPr algn="ctr" defTabSz="914377" rtl="0" eaLnBrk="1" latinLnBrk="0" hangingPunct="1">
              <a:spcBef>
                <a:spcPct val="0"/>
              </a:spcBef>
              <a:buNone/>
              <a:defRPr lang="en-CA" sz="2800" b="1" kern="1200">
                <a:solidFill>
                  <a:srgbClr val="0054A4"/>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
                <a:srgbClr val="000000"/>
              </a:buClr>
              <a:buSzTx/>
              <a:buFont typeface="Arial"/>
              <a:buNone/>
              <a:tabLst/>
              <a:defRPr/>
            </a:pPr>
            <a:endParaRPr kumimoji="0" lang="en-US" sz="2000" b="1" i="0" u="none" strike="noStrike" kern="1200" cap="none" spc="0" normalizeH="0" baseline="0" noProof="0" dirty="0">
              <a:ln>
                <a:noFill/>
              </a:ln>
              <a:solidFill>
                <a:srgbClr val="0054A4"/>
              </a:solidFill>
              <a:effectLst/>
              <a:uLnTx/>
              <a:uFillTx/>
              <a:latin typeface="Arial"/>
              <a:ea typeface="+mj-ea"/>
              <a:cs typeface="+mj-cs"/>
              <a:sym typeface="Arial"/>
            </a:endParaRPr>
          </a:p>
        </p:txBody>
      </p:sp>
      <p:sp>
        <p:nvSpPr>
          <p:cNvPr id="67" name="Title 2">
            <a:extLst>
              <a:ext uri="{FF2B5EF4-FFF2-40B4-BE49-F238E27FC236}">
                <a16:creationId xmlns:a16="http://schemas.microsoft.com/office/drawing/2014/main" id="{C955BEEC-100E-0C34-B107-6236C6ABADE0}"/>
              </a:ext>
            </a:extLst>
          </p:cNvPr>
          <p:cNvSpPr>
            <a:spLocks noGrp="1"/>
          </p:cNvSpPr>
          <p:nvPr>
            <p:ph type="title"/>
          </p:nvPr>
        </p:nvSpPr>
        <p:spPr>
          <a:xfrm>
            <a:off x="308614" y="365415"/>
            <a:ext cx="11523133" cy="532051"/>
          </a:xfrm>
        </p:spPr>
        <p:txBody>
          <a:bodyPr/>
          <a:lstStyle/>
          <a:p>
            <a:pPr algn="l"/>
            <a:r>
              <a:rPr lang="en-US" b="1" dirty="0">
                <a:cs typeface="Arial"/>
              </a:rPr>
              <a:t>2025 Status of New SAFs</a:t>
            </a:r>
            <a:endParaRPr lang="en-US" dirty="0">
              <a:solidFill>
                <a:srgbClr val="000000"/>
              </a:solidFill>
              <a:cs typeface="Arial"/>
            </a:endParaRPr>
          </a:p>
        </p:txBody>
      </p:sp>
      <p:pic>
        <p:nvPicPr>
          <p:cNvPr id="68" name="Picture 67" descr="A blue flag with yellow stars&#10;&#10;Description automatically generated">
            <a:extLst>
              <a:ext uri="{FF2B5EF4-FFF2-40B4-BE49-F238E27FC236}">
                <a16:creationId xmlns:a16="http://schemas.microsoft.com/office/drawing/2014/main" id="{D1C49E75-00D8-B823-CAF0-53D44C30EC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6949" y="238521"/>
            <a:ext cx="973456" cy="649246"/>
          </a:xfrm>
          <a:prstGeom prst="rect">
            <a:avLst/>
          </a:prstGeom>
        </p:spPr>
      </p:pic>
      <p:pic>
        <p:nvPicPr>
          <p:cNvPr id="70" name="Picture 69" descr="A blue building with columns and a flag&#10;&#10;AI-generated content may be incorrect.">
            <a:extLst>
              <a:ext uri="{FF2B5EF4-FFF2-40B4-BE49-F238E27FC236}">
                <a16:creationId xmlns:a16="http://schemas.microsoft.com/office/drawing/2014/main" id="{6CF18631-F599-6596-254F-9F6474F31C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006339" y="185144"/>
            <a:ext cx="756000" cy="756000"/>
          </a:xfrm>
          <a:prstGeom prst="rect">
            <a:avLst/>
          </a:prstGeom>
        </p:spPr>
      </p:pic>
      <p:sp>
        <p:nvSpPr>
          <p:cNvPr id="71" name="Rectangle: Rounded Corners 70">
            <a:extLst>
              <a:ext uri="{FF2B5EF4-FFF2-40B4-BE49-F238E27FC236}">
                <a16:creationId xmlns:a16="http://schemas.microsoft.com/office/drawing/2014/main" id="{D42C7BF6-7B5F-410D-B737-94DCDBFA9FC3}"/>
              </a:ext>
            </a:extLst>
          </p:cNvPr>
          <p:cNvSpPr/>
          <p:nvPr/>
        </p:nvSpPr>
        <p:spPr>
          <a:xfrm>
            <a:off x="10077093" y="6374555"/>
            <a:ext cx="2013307" cy="449556"/>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69E72BE4-604B-A7AC-EBB8-E4CB3B3BA63E}"/>
              </a:ext>
            </a:extLst>
          </p:cNvPr>
          <p:cNvSpPr txBox="1"/>
          <p:nvPr/>
        </p:nvSpPr>
        <p:spPr>
          <a:xfrm>
            <a:off x="308613" y="1399822"/>
            <a:ext cx="1056833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Arial" panose="020B0604020202020204"/>
              </a:rPr>
              <a:t>New Feedstock, or New Process, or New SAF product means OEM approval (ASTM D4054).</a:t>
            </a:r>
          </a:p>
          <a:p>
            <a:pPr marL="742950" lvl="1" indent="-285750">
              <a:buFont typeface="Arial" panose="020B0604020202020204" pitchFamily="34" charset="0"/>
              <a:buChar char="•"/>
            </a:pPr>
            <a:r>
              <a:rPr lang="en-US" dirty="0">
                <a:solidFill>
                  <a:srgbClr val="000000"/>
                </a:solidFill>
                <a:latin typeface="Arial" panose="020B0604020202020204"/>
              </a:rPr>
              <a:t>New synthetic blend component and/or New synthetic aviation turbine fuel.</a:t>
            </a: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C83278CC-D63F-49D9-0995-B26EE3C6D52C}"/>
              </a:ext>
            </a:extLst>
          </p:cNvPr>
          <p:cNvSpPr txBox="1"/>
          <p:nvPr/>
        </p:nvSpPr>
        <p:spPr>
          <a:xfrm>
            <a:off x="194003" y="2046153"/>
            <a:ext cx="6561024" cy="4247317"/>
          </a:xfrm>
          <a:prstGeom prst="rect">
            <a:avLst/>
          </a:prstGeom>
          <a:noFill/>
        </p:spPr>
        <p:txBody>
          <a:bodyPr wrap="square" rtlCol="0">
            <a:spAutoFit/>
          </a:bodyPr>
          <a:lstStyle/>
          <a:p>
            <a:pPr marL="355600" indent="-228600">
              <a:buFont typeface="+mj-lt"/>
              <a:buAutoNum type="arabicPeriod"/>
            </a:pPr>
            <a:r>
              <a:rPr lang="en-US" sz="1200" b="1" dirty="0"/>
              <a:t>Marathon (formerly Virent) </a:t>
            </a:r>
            <a:r>
              <a:rPr lang="en-US" sz="1200" dirty="0"/>
              <a:t>(USA)</a:t>
            </a:r>
            <a:r>
              <a:rPr lang="en-US" sz="1200" b="1" dirty="0"/>
              <a:t> </a:t>
            </a:r>
            <a:r>
              <a:rPr lang="en-US" sz="1200" dirty="0"/>
              <a:t>– synthesized aromatic kerosene (SAK)</a:t>
            </a:r>
          </a:p>
          <a:p>
            <a:pPr marL="685800" lvl="1" indent="-228600">
              <a:buFont typeface="Arial" panose="020B0604020202020204" pitchFamily="34" charset="0"/>
              <a:buChar char="•"/>
            </a:pPr>
            <a:r>
              <a:rPr lang="en-US" sz="1200" dirty="0"/>
              <a:t>Feedstock: commercial sugars | Process: hydrodeoxygenation.</a:t>
            </a:r>
            <a:endParaRPr lang="en-US" sz="1200" b="1" dirty="0"/>
          </a:p>
          <a:p>
            <a:pPr marL="469900" indent="-342900">
              <a:buFont typeface="+mj-lt"/>
              <a:buAutoNum type="arabicPeriod"/>
            </a:pPr>
            <a:endParaRPr lang="en-US" sz="600" b="1" dirty="0"/>
          </a:p>
          <a:p>
            <a:pPr marL="355600" indent="-228600">
              <a:buFont typeface="+mj-lt"/>
              <a:buAutoNum type="arabicPeriod"/>
            </a:pPr>
            <a:r>
              <a:rPr lang="en-US" sz="1200" b="1" dirty="0"/>
              <a:t>CSIR-IIP</a:t>
            </a:r>
            <a:r>
              <a:rPr lang="en-US" sz="1200" dirty="0"/>
              <a:t> (India) – synthesized kerosene with aromatics (SKA)</a:t>
            </a:r>
          </a:p>
          <a:p>
            <a:pPr marL="685800" lvl="1" indent="-228600">
              <a:buFont typeface="Arial" panose="020B0604020202020204" pitchFamily="34" charset="0"/>
              <a:buChar char="•"/>
            </a:pPr>
            <a:r>
              <a:rPr lang="en-US" sz="1200" dirty="0"/>
              <a:t>Feedstock: FOG | Process: adapted HEFA.</a:t>
            </a:r>
            <a:endParaRPr lang="en-US" sz="600" b="1" dirty="0"/>
          </a:p>
          <a:p>
            <a:pPr marL="685800" lvl="1" indent="-228600">
              <a:buFont typeface="Arial" panose="020B0604020202020204" pitchFamily="34" charset="0"/>
              <a:buChar char="•"/>
            </a:pPr>
            <a:endParaRPr lang="en-US" sz="600" b="1" dirty="0"/>
          </a:p>
          <a:p>
            <a:pPr marL="355600" indent="-228600">
              <a:buFont typeface="+mj-lt"/>
              <a:buAutoNum type="arabicPeriod"/>
            </a:pPr>
            <a:r>
              <a:rPr lang="en-US" sz="1200" b="1" dirty="0"/>
              <a:t>ExxonMobil/Honeywell UOP </a:t>
            </a:r>
            <a:r>
              <a:rPr lang="en-US" sz="1200" dirty="0"/>
              <a:t>(USA)</a:t>
            </a:r>
            <a:r>
              <a:rPr lang="en-US" sz="1200" b="1" dirty="0"/>
              <a:t> </a:t>
            </a:r>
            <a:r>
              <a:rPr lang="en-US" sz="1200" dirty="0"/>
              <a:t>– Methanol-to-Jet (MTJ)</a:t>
            </a:r>
            <a:endParaRPr lang="en-US" sz="1200" b="1" dirty="0"/>
          </a:p>
          <a:p>
            <a:pPr marL="685800" lvl="1" indent="-228600">
              <a:buFont typeface="Arial" panose="020B0604020202020204" pitchFamily="34" charset="0"/>
              <a:buChar char="•"/>
            </a:pPr>
            <a:r>
              <a:rPr lang="en-US" sz="1200" dirty="0"/>
              <a:t>Feedstock: Methanol | Process: dehydrogenation + oligomerization.</a:t>
            </a:r>
            <a:endParaRPr lang="en-US" sz="1200" b="1" dirty="0"/>
          </a:p>
          <a:p>
            <a:pPr marL="355600" indent="-228600">
              <a:buFont typeface="+mj-lt"/>
              <a:buAutoNum type="arabicPeriod"/>
            </a:pPr>
            <a:endParaRPr lang="en-US" sz="600" b="1" dirty="0"/>
          </a:p>
          <a:p>
            <a:pPr marL="355600" indent="-228600">
              <a:buFont typeface="+mj-lt"/>
              <a:buAutoNum type="arabicPeriod"/>
            </a:pPr>
            <a:r>
              <a:rPr lang="en-US" sz="1200" b="1" dirty="0"/>
              <a:t>Halder-</a:t>
            </a:r>
            <a:r>
              <a:rPr lang="en-US" sz="1200" b="1" dirty="0" err="1"/>
              <a:t>Topsoe</a:t>
            </a:r>
            <a:r>
              <a:rPr lang="en-US" sz="1200" b="1" dirty="0"/>
              <a:t> </a:t>
            </a:r>
            <a:r>
              <a:rPr lang="en-US" sz="1200" dirty="0"/>
              <a:t>(Denmark) – Methanol-to-Jet (MTJ)</a:t>
            </a:r>
          </a:p>
          <a:p>
            <a:pPr marL="685800" lvl="1" indent="-228600">
              <a:buFont typeface="Arial" panose="020B0604020202020204" pitchFamily="34" charset="0"/>
              <a:buChar char="•"/>
            </a:pPr>
            <a:r>
              <a:rPr lang="en-US" sz="1200" dirty="0"/>
              <a:t>Feedstock: Methanol | Process: dehydrogenation + oligomerization.</a:t>
            </a:r>
            <a:endParaRPr lang="en-US" sz="1200" b="1" dirty="0"/>
          </a:p>
          <a:p>
            <a:pPr marL="469900" indent="-342900">
              <a:buFont typeface="+mj-lt"/>
              <a:buAutoNum type="arabicPeriod"/>
            </a:pPr>
            <a:endParaRPr lang="en-US" sz="600" b="1" dirty="0"/>
          </a:p>
          <a:p>
            <a:pPr marL="355600" indent="-228600">
              <a:buFont typeface="+mj-lt"/>
              <a:buAutoNum type="arabicPeriod"/>
            </a:pPr>
            <a:r>
              <a:rPr lang="en-US" sz="1200" b="1" dirty="0"/>
              <a:t>OMV </a:t>
            </a:r>
            <a:r>
              <a:rPr lang="en-US" sz="1200" b="1" dirty="0" err="1"/>
              <a:t>ReOil</a:t>
            </a:r>
            <a:r>
              <a:rPr lang="en-US" sz="1200" dirty="0"/>
              <a:t> (Austria) – </a:t>
            </a:r>
            <a:r>
              <a:rPr lang="en-US" altLang="de-DE" sz="1200" dirty="0"/>
              <a:t>synthesized kerosene with aromatics (SKA)</a:t>
            </a:r>
            <a:endParaRPr lang="en-US" sz="1200" dirty="0"/>
          </a:p>
          <a:p>
            <a:pPr marL="685800" lvl="1" indent="-228600">
              <a:buFont typeface="Arial" panose="020B0604020202020204" pitchFamily="34" charset="0"/>
              <a:buChar char="•"/>
            </a:pPr>
            <a:r>
              <a:rPr lang="en-US" sz="1200" dirty="0"/>
              <a:t>Feedstock: waste plastic | Process: pyrolysis oil + refinery ops</a:t>
            </a:r>
          </a:p>
          <a:p>
            <a:pPr marL="469900" indent="-342900">
              <a:buFont typeface="+mj-lt"/>
              <a:buAutoNum type="arabicPeriod"/>
            </a:pPr>
            <a:endParaRPr lang="en-US" sz="600" b="1" dirty="0"/>
          </a:p>
          <a:p>
            <a:pPr marL="355600" indent="-228600">
              <a:buFont typeface="+mj-lt"/>
              <a:buAutoNum type="arabicPeriod"/>
            </a:pPr>
            <a:r>
              <a:rPr lang="en-US" sz="1200" b="1" dirty="0" err="1"/>
              <a:t>Revo</a:t>
            </a:r>
            <a:r>
              <a:rPr lang="en-US" sz="1200" dirty="0"/>
              <a:t> (Japan) – HEFA with higher cycloparaffins.</a:t>
            </a:r>
          </a:p>
          <a:p>
            <a:pPr marL="685800" lvl="1" indent="-228600">
              <a:buFont typeface="Arial" panose="020B0604020202020204" pitchFamily="34" charset="0"/>
              <a:buChar char="•"/>
            </a:pPr>
            <a:r>
              <a:rPr lang="en-US" sz="1200" dirty="0"/>
              <a:t>Feedstock: FOGs | Process: HEFA.</a:t>
            </a:r>
            <a:endParaRPr lang="en-US" sz="1200" b="1" dirty="0"/>
          </a:p>
          <a:p>
            <a:pPr marL="469900" indent="-342900">
              <a:buFont typeface="+mj-lt"/>
              <a:buAutoNum type="arabicPeriod"/>
            </a:pPr>
            <a:endParaRPr lang="en-US" sz="600" b="1" dirty="0"/>
          </a:p>
          <a:p>
            <a:pPr marL="355600" indent="-228600">
              <a:buFont typeface="+mj-lt"/>
              <a:buAutoNum type="arabicPeriod"/>
            </a:pPr>
            <a:r>
              <a:rPr lang="en-US" sz="1200" b="1" dirty="0" err="1"/>
              <a:t>CleanJoule</a:t>
            </a:r>
            <a:r>
              <a:rPr lang="en-US" sz="1200" dirty="0"/>
              <a:t> (USA) – synthesized cycloparaffins (SCP)</a:t>
            </a:r>
          </a:p>
          <a:p>
            <a:pPr marL="685800" lvl="1" indent="-228600">
              <a:buFont typeface="Arial" panose="020B0604020202020204" pitchFamily="34" charset="0"/>
              <a:buChar char="•"/>
            </a:pPr>
            <a:r>
              <a:rPr lang="en-US" sz="1200" dirty="0"/>
              <a:t>Feedstock: Isoprene | Process: oligomerization + </a:t>
            </a:r>
            <a:r>
              <a:rPr lang="en-US" sz="1200" dirty="0" err="1"/>
              <a:t>hydroprocessing</a:t>
            </a:r>
            <a:r>
              <a:rPr lang="en-US" sz="1200" dirty="0"/>
              <a:t>.</a:t>
            </a:r>
            <a:endParaRPr lang="en-US" sz="1200" b="1" dirty="0"/>
          </a:p>
          <a:p>
            <a:pPr marL="469900" indent="-342900">
              <a:buFont typeface="+mj-lt"/>
              <a:buAutoNum type="arabicPeriod"/>
            </a:pPr>
            <a:endParaRPr lang="en-US" sz="600" b="1" dirty="0"/>
          </a:p>
          <a:p>
            <a:pPr marL="355600" indent="-228600">
              <a:buFont typeface="+mj-lt"/>
              <a:buAutoNum type="arabicPeriod"/>
            </a:pPr>
            <a:r>
              <a:rPr lang="en-US" sz="1200" b="1" dirty="0"/>
              <a:t>UPM</a:t>
            </a:r>
            <a:r>
              <a:rPr lang="en-US" sz="1200" dirty="0"/>
              <a:t> (Finland) – synthesized kerosene with aromatics (SKA)</a:t>
            </a:r>
          </a:p>
          <a:p>
            <a:pPr marL="685800" lvl="1" indent="-228600">
              <a:buFont typeface="Arial" panose="020B0604020202020204" pitchFamily="34" charset="0"/>
              <a:buChar char="•"/>
            </a:pPr>
            <a:r>
              <a:rPr lang="en-US" sz="1200" dirty="0"/>
              <a:t>Feedstock: Crude Tall Oil (CTO) | Process: </a:t>
            </a:r>
            <a:r>
              <a:rPr lang="en-US" sz="1200" dirty="0" err="1"/>
              <a:t>hydroprocessing</a:t>
            </a:r>
            <a:r>
              <a:rPr lang="en-US" sz="1200" dirty="0"/>
              <a:t> + fractionation.</a:t>
            </a:r>
            <a:endParaRPr lang="en-US" sz="1200" b="1" dirty="0"/>
          </a:p>
          <a:p>
            <a:pPr marL="469900" indent="-342900">
              <a:buFont typeface="+mj-lt"/>
              <a:buAutoNum type="arabicPeriod"/>
            </a:pPr>
            <a:endParaRPr lang="en-US" sz="600" b="1" dirty="0"/>
          </a:p>
          <a:p>
            <a:pPr marL="355600" indent="-228600">
              <a:buFont typeface="+mj-lt"/>
              <a:buAutoNum type="arabicPeriod"/>
            </a:pPr>
            <a:r>
              <a:rPr lang="en-US" sz="1200" b="1" dirty="0"/>
              <a:t>IH</a:t>
            </a:r>
            <a:r>
              <a:rPr lang="en-US" sz="1200" b="1" baseline="30000" dirty="0"/>
              <a:t>2</a:t>
            </a:r>
            <a:r>
              <a:rPr lang="en-US" sz="1200" dirty="0"/>
              <a:t> (USA) – </a:t>
            </a:r>
            <a:r>
              <a:rPr lang="en-US" sz="1200" dirty="0" err="1"/>
              <a:t>cycloparaffinic</a:t>
            </a:r>
            <a:r>
              <a:rPr lang="en-US" sz="1200" dirty="0"/>
              <a:t> kerosene</a:t>
            </a:r>
          </a:p>
          <a:p>
            <a:pPr marL="685800" lvl="1" indent="-228600">
              <a:buFont typeface="Arial" panose="020B0604020202020204" pitchFamily="34" charset="0"/>
              <a:buChar char="•"/>
            </a:pPr>
            <a:r>
              <a:rPr lang="en-US" sz="1200" dirty="0"/>
              <a:t>Feedstock: wood/cellulous | Process: </a:t>
            </a:r>
            <a:r>
              <a:rPr lang="en-US" sz="1200" dirty="0" err="1"/>
              <a:t>hydropyrolysis</a:t>
            </a:r>
            <a:r>
              <a:rPr lang="en-US" sz="1200" dirty="0"/>
              <a:t> + </a:t>
            </a:r>
            <a:r>
              <a:rPr lang="en-US" sz="1200" dirty="0" err="1"/>
              <a:t>hydroconversion</a:t>
            </a:r>
            <a:r>
              <a:rPr lang="en-US" sz="1200" dirty="0"/>
              <a:t>.</a:t>
            </a:r>
          </a:p>
        </p:txBody>
      </p:sp>
    </p:spTree>
    <p:custDataLst>
      <p:tags r:id="rId1"/>
    </p:custDataLst>
    <p:extLst>
      <p:ext uri="{BB962C8B-B14F-4D97-AF65-F5344CB8AC3E}">
        <p14:creationId xmlns:p14="http://schemas.microsoft.com/office/powerpoint/2010/main" val="3707990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and black logo&#10;&#10;Description automatically generated">
            <a:extLst>
              <a:ext uri="{FF2B5EF4-FFF2-40B4-BE49-F238E27FC236}">
                <a16:creationId xmlns:a16="http://schemas.microsoft.com/office/drawing/2014/main" id="{7200F569-2E5A-38C7-B2E9-140A2101D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844" y="6436311"/>
            <a:ext cx="849495" cy="286223"/>
          </a:xfrm>
          <a:prstGeom prst="rect">
            <a:avLst/>
          </a:prstGeom>
          <a:solidFill>
            <a:srgbClr val="FFFFFF"/>
          </a:solidFill>
        </p:spPr>
      </p:pic>
      <p:sp>
        <p:nvSpPr>
          <p:cNvPr id="6" name="Footer Placeholder 1">
            <a:extLst>
              <a:ext uri="{FF2B5EF4-FFF2-40B4-BE49-F238E27FC236}">
                <a16:creationId xmlns:a16="http://schemas.microsoft.com/office/drawing/2014/main" id="{939350E7-668D-3495-69F1-3B91F29AC404}"/>
              </a:ext>
            </a:extLst>
          </p:cNvPr>
          <p:cNvSpPr>
            <a:spLocks noGrp="1"/>
          </p:cNvSpPr>
          <p:nvPr>
            <p:ph type="ftr" sz="quarter" idx="3"/>
          </p:nvPr>
        </p:nvSpPr>
        <p:spPr>
          <a:xfrm>
            <a:off x="1302562" y="6548968"/>
            <a:ext cx="7779294" cy="17356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Public 			Manged by EASA through Contribution Agreement MOVE/El/SUB/2022-519/SI2.877543</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Date Placeholder 2">
            <a:extLst>
              <a:ext uri="{FF2B5EF4-FFF2-40B4-BE49-F238E27FC236}">
                <a16:creationId xmlns:a16="http://schemas.microsoft.com/office/drawing/2014/main" id="{E9B625E9-6CF4-A9FD-386C-804685542652}"/>
              </a:ext>
            </a:extLst>
          </p:cNvPr>
          <p:cNvSpPr>
            <a:spLocks noGrp="1"/>
          </p:cNvSpPr>
          <p:nvPr>
            <p:ph type="dt" sz="half" idx="21"/>
          </p:nvPr>
        </p:nvSpPr>
        <p:spPr>
          <a:xfrm>
            <a:off x="487804" y="6548967"/>
            <a:ext cx="699155" cy="1735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02/04/2025</a:t>
            </a:r>
          </a:p>
        </p:txBody>
      </p:sp>
      <p:pic>
        <p:nvPicPr>
          <p:cNvPr id="11" name="Picture 10" descr="A blue flag with yellow stars&#10;&#10;Description automatically generated">
            <a:extLst>
              <a:ext uri="{FF2B5EF4-FFF2-40B4-BE49-F238E27FC236}">
                <a16:creationId xmlns:a16="http://schemas.microsoft.com/office/drawing/2014/main" id="{4ECDA80D-903D-539B-14F9-A8F935085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365" y="283472"/>
            <a:ext cx="973456" cy="649246"/>
          </a:xfrm>
          <a:prstGeom prst="rect">
            <a:avLst/>
          </a:prstGeom>
        </p:spPr>
      </p:pic>
      <p:pic>
        <p:nvPicPr>
          <p:cNvPr id="12" name="Picture 11" descr="A blue building with columns and a flag&#10;&#10;AI-generated content may be incorrect.">
            <a:extLst>
              <a:ext uri="{FF2B5EF4-FFF2-40B4-BE49-F238E27FC236}">
                <a16:creationId xmlns:a16="http://schemas.microsoft.com/office/drawing/2014/main" id="{64889DAC-6CB9-744B-FBD9-2B73AC7344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75755" y="230095"/>
            <a:ext cx="756000" cy="756000"/>
          </a:xfrm>
          <a:prstGeom prst="rect">
            <a:avLst/>
          </a:prstGeom>
        </p:spPr>
      </p:pic>
      <p:sp>
        <p:nvSpPr>
          <p:cNvPr id="21" name="Rectangle: Rounded Corners 20">
            <a:extLst>
              <a:ext uri="{FF2B5EF4-FFF2-40B4-BE49-F238E27FC236}">
                <a16:creationId xmlns:a16="http://schemas.microsoft.com/office/drawing/2014/main" id="{2B4376A5-A283-7993-1691-CAF61A83055E}"/>
              </a:ext>
            </a:extLst>
          </p:cNvPr>
          <p:cNvSpPr/>
          <p:nvPr/>
        </p:nvSpPr>
        <p:spPr>
          <a:xfrm>
            <a:off x="10077093" y="6374555"/>
            <a:ext cx="2013307" cy="449556"/>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8" name="Title 2">
            <a:extLst>
              <a:ext uri="{FF2B5EF4-FFF2-40B4-BE49-F238E27FC236}">
                <a16:creationId xmlns:a16="http://schemas.microsoft.com/office/drawing/2014/main" id="{6EB2D8B9-3B6F-ABA9-51DF-DABC9D8E05DF}"/>
              </a:ext>
            </a:extLst>
          </p:cNvPr>
          <p:cNvSpPr txBox="1">
            <a:spLocks/>
          </p:cNvSpPr>
          <p:nvPr/>
        </p:nvSpPr>
        <p:spPr>
          <a:xfrm>
            <a:off x="1331364" y="224680"/>
            <a:ext cx="4937390" cy="753035"/>
          </a:xfrm>
          <a:prstGeom prst="rect">
            <a:avLst/>
          </a:prstGeom>
        </p:spPr>
        <p:txBody>
          <a:bodyPr lIns="0" tIns="0" rIns="0" bIns="0" anchor="b" anchorCtr="0">
            <a:noAutofit/>
          </a:bodyPr>
          <a:lstStyle>
            <a:lvl1pPr algn="ctr" defTabSz="914354" rtl="0" eaLnBrk="1" latinLnBrk="0" hangingPunct="1">
              <a:lnSpc>
                <a:spcPct val="90000"/>
              </a:lnSpc>
              <a:spcBef>
                <a:spcPct val="0"/>
              </a:spcBef>
              <a:buNone/>
              <a:defRPr sz="2400" kern="1200">
                <a:solidFill>
                  <a:srgbClr val="1A4596"/>
                </a:solidFill>
                <a:latin typeface="+mj-lt"/>
                <a:ea typeface="+mj-ea"/>
                <a:cs typeface="+mj-cs"/>
              </a:defRPr>
            </a:lvl1pPr>
          </a:lstStyle>
          <a:p>
            <a:br>
              <a:rPr lang="en-US" sz="2000" b="1" dirty="0"/>
            </a:br>
            <a:r>
              <a:rPr lang="en-US" sz="2000" b="1" dirty="0"/>
              <a:t>SAF Evaluation Funnel </a:t>
            </a:r>
            <a:br>
              <a:rPr lang="en-US" sz="2000" b="1" dirty="0"/>
            </a:br>
            <a:endParaRPr lang="en-US" sz="2000" b="1" dirty="0"/>
          </a:p>
        </p:txBody>
      </p:sp>
      <p:sp>
        <p:nvSpPr>
          <p:cNvPr id="79" name="Freeform: Shape 78">
            <a:extLst>
              <a:ext uri="{FF2B5EF4-FFF2-40B4-BE49-F238E27FC236}">
                <a16:creationId xmlns:a16="http://schemas.microsoft.com/office/drawing/2014/main" id="{B19EAA68-E341-621D-76C9-C9CC9A35B787}"/>
              </a:ext>
            </a:extLst>
          </p:cNvPr>
          <p:cNvSpPr/>
          <p:nvPr/>
        </p:nvSpPr>
        <p:spPr>
          <a:xfrm>
            <a:off x="4291537" y="4433891"/>
            <a:ext cx="7098631" cy="1884948"/>
          </a:xfrm>
          <a:custGeom>
            <a:avLst/>
            <a:gdLst>
              <a:gd name="connsiteX0" fmla="*/ 0 w 8726905"/>
              <a:gd name="connsiteY0" fmla="*/ 1884948 h 1884948"/>
              <a:gd name="connsiteX1" fmla="*/ 4082715 w 8726905"/>
              <a:gd name="connsiteY1" fmla="*/ 489285 h 1884948"/>
              <a:gd name="connsiteX2" fmla="*/ 8726905 w 8726905"/>
              <a:gd name="connsiteY2" fmla="*/ 0 h 1884948"/>
            </a:gdLst>
            <a:ahLst/>
            <a:cxnLst>
              <a:cxn ang="0">
                <a:pos x="connsiteX0" y="connsiteY0"/>
              </a:cxn>
              <a:cxn ang="0">
                <a:pos x="connsiteX1" y="connsiteY1"/>
              </a:cxn>
              <a:cxn ang="0">
                <a:pos x="connsiteX2" y="connsiteY2"/>
              </a:cxn>
            </a:cxnLst>
            <a:rect l="l" t="t" r="r" b="b"/>
            <a:pathLst>
              <a:path w="8726905" h="1884948">
                <a:moveTo>
                  <a:pt x="0" y="1884948"/>
                </a:moveTo>
                <a:cubicBezTo>
                  <a:pt x="1314115" y="1344195"/>
                  <a:pt x="2628231" y="803443"/>
                  <a:pt x="4082715" y="489285"/>
                </a:cubicBezTo>
                <a:cubicBezTo>
                  <a:pt x="5537199" y="175127"/>
                  <a:pt x="7804484" y="36095"/>
                  <a:pt x="8726905"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0" name="Freeform: Shape 79">
            <a:extLst>
              <a:ext uri="{FF2B5EF4-FFF2-40B4-BE49-F238E27FC236}">
                <a16:creationId xmlns:a16="http://schemas.microsoft.com/office/drawing/2014/main" id="{926167C5-4880-1BEE-1785-119338E24FF0}"/>
              </a:ext>
            </a:extLst>
          </p:cNvPr>
          <p:cNvSpPr/>
          <p:nvPr/>
        </p:nvSpPr>
        <p:spPr>
          <a:xfrm rot="12428595">
            <a:off x="4235201" y="2146901"/>
            <a:ext cx="7098631" cy="1884948"/>
          </a:xfrm>
          <a:custGeom>
            <a:avLst/>
            <a:gdLst>
              <a:gd name="connsiteX0" fmla="*/ 0 w 8726905"/>
              <a:gd name="connsiteY0" fmla="*/ 1884948 h 1884948"/>
              <a:gd name="connsiteX1" fmla="*/ 4082715 w 8726905"/>
              <a:gd name="connsiteY1" fmla="*/ 489285 h 1884948"/>
              <a:gd name="connsiteX2" fmla="*/ 8726905 w 8726905"/>
              <a:gd name="connsiteY2" fmla="*/ 0 h 1884948"/>
            </a:gdLst>
            <a:ahLst/>
            <a:cxnLst>
              <a:cxn ang="0">
                <a:pos x="connsiteX0" y="connsiteY0"/>
              </a:cxn>
              <a:cxn ang="0">
                <a:pos x="connsiteX1" y="connsiteY1"/>
              </a:cxn>
              <a:cxn ang="0">
                <a:pos x="connsiteX2" y="connsiteY2"/>
              </a:cxn>
            </a:cxnLst>
            <a:rect l="l" t="t" r="r" b="b"/>
            <a:pathLst>
              <a:path w="8726905" h="1884948">
                <a:moveTo>
                  <a:pt x="0" y="1884948"/>
                </a:moveTo>
                <a:cubicBezTo>
                  <a:pt x="1314115" y="1344195"/>
                  <a:pt x="2628231" y="803443"/>
                  <a:pt x="4082715" y="489285"/>
                </a:cubicBezTo>
                <a:cubicBezTo>
                  <a:pt x="5537199" y="175127"/>
                  <a:pt x="7804484" y="36095"/>
                  <a:pt x="8726905"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81" name="Graphic 80" descr="Fuel outline">
            <a:extLst>
              <a:ext uri="{FF2B5EF4-FFF2-40B4-BE49-F238E27FC236}">
                <a16:creationId xmlns:a16="http://schemas.microsoft.com/office/drawing/2014/main" id="{46D6E6D6-D012-3229-5A65-DEF1C46AD5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1950" y="5376365"/>
            <a:ext cx="541421" cy="541421"/>
          </a:xfrm>
          <a:prstGeom prst="rect">
            <a:avLst/>
          </a:prstGeom>
        </p:spPr>
      </p:pic>
      <p:pic>
        <p:nvPicPr>
          <p:cNvPr id="82" name="Graphic 81" descr="Fuel outline">
            <a:extLst>
              <a:ext uri="{FF2B5EF4-FFF2-40B4-BE49-F238E27FC236}">
                <a16:creationId xmlns:a16="http://schemas.microsoft.com/office/drawing/2014/main" id="{38336FCF-C043-1045-09D8-A5D4C7A9A3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38541" y="4562664"/>
            <a:ext cx="541421" cy="541421"/>
          </a:xfrm>
          <a:prstGeom prst="rect">
            <a:avLst/>
          </a:prstGeom>
        </p:spPr>
      </p:pic>
      <p:pic>
        <p:nvPicPr>
          <p:cNvPr id="83" name="Graphic 82" descr="Fuel outline">
            <a:extLst>
              <a:ext uri="{FF2B5EF4-FFF2-40B4-BE49-F238E27FC236}">
                <a16:creationId xmlns:a16="http://schemas.microsoft.com/office/drawing/2014/main" id="{D6DDCDB7-EE4E-B19B-AAC4-4B01E631DC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40639" y="3688036"/>
            <a:ext cx="541421" cy="541421"/>
          </a:xfrm>
          <a:prstGeom prst="rect">
            <a:avLst/>
          </a:prstGeom>
        </p:spPr>
      </p:pic>
      <p:pic>
        <p:nvPicPr>
          <p:cNvPr id="84" name="Graphic 83" descr="Fuel outline">
            <a:extLst>
              <a:ext uri="{FF2B5EF4-FFF2-40B4-BE49-F238E27FC236}">
                <a16:creationId xmlns:a16="http://schemas.microsoft.com/office/drawing/2014/main" id="{B0C796BF-D02D-7175-34D8-BC7649BF3C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1948" y="2639887"/>
            <a:ext cx="541421" cy="541421"/>
          </a:xfrm>
          <a:prstGeom prst="rect">
            <a:avLst/>
          </a:prstGeom>
        </p:spPr>
      </p:pic>
      <p:pic>
        <p:nvPicPr>
          <p:cNvPr id="85" name="Graphic 84" descr="Fuel outline">
            <a:extLst>
              <a:ext uri="{FF2B5EF4-FFF2-40B4-BE49-F238E27FC236}">
                <a16:creationId xmlns:a16="http://schemas.microsoft.com/office/drawing/2014/main" id="{301AC1E9-C4E7-F1C7-B562-33935D3BFC4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70950" y="4716162"/>
            <a:ext cx="541421" cy="541421"/>
          </a:xfrm>
          <a:prstGeom prst="rect">
            <a:avLst/>
          </a:prstGeom>
        </p:spPr>
      </p:pic>
      <p:pic>
        <p:nvPicPr>
          <p:cNvPr id="86" name="Graphic 85" descr="Fuel outline">
            <a:extLst>
              <a:ext uri="{FF2B5EF4-FFF2-40B4-BE49-F238E27FC236}">
                <a16:creationId xmlns:a16="http://schemas.microsoft.com/office/drawing/2014/main" id="{1D136C5E-E335-6886-EF66-2C19880F1B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91537" y="3792443"/>
            <a:ext cx="541421" cy="541421"/>
          </a:xfrm>
          <a:prstGeom prst="rect">
            <a:avLst/>
          </a:prstGeom>
        </p:spPr>
      </p:pic>
      <p:pic>
        <p:nvPicPr>
          <p:cNvPr id="87" name="Graphic 86" descr="Fuel outline">
            <a:extLst>
              <a:ext uri="{FF2B5EF4-FFF2-40B4-BE49-F238E27FC236}">
                <a16:creationId xmlns:a16="http://schemas.microsoft.com/office/drawing/2014/main" id="{CAE0ACA4-37C8-00F4-ABA0-D1F9B8B10D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8244" y="4920417"/>
            <a:ext cx="541421" cy="541421"/>
          </a:xfrm>
          <a:prstGeom prst="rect">
            <a:avLst/>
          </a:prstGeom>
        </p:spPr>
      </p:pic>
      <p:pic>
        <p:nvPicPr>
          <p:cNvPr id="88" name="Graphic 87" descr="Fuel outline">
            <a:extLst>
              <a:ext uri="{FF2B5EF4-FFF2-40B4-BE49-F238E27FC236}">
                <a16:creationId xmlns:a16="http://schemas.microsoft.com/office/drawing/2014/main" id="{F52086A0-8C8C-D45A-62A7-CCF61306404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62247" y="2889191"/>
            <a:ext cx="541421" cy="541421"/>
          </a:xfrm>
          <a:prstGeom prst="rect">
            <a:avLst/>
          </a:prstGeom>
        </p:spPr>
      </p:pic>
      <p:pic>
        <p:nvPicPr>
          <p:cNvPr id="89" name="Graphic 88" descr="Fuel outline">
            <a:extLst>
              <a:ext uri="{FF2B5EF4-FFF2-40B4-BE49-F238E27FC236}">
                <a16:creationId xmlns:a16="http://schemas.microsoft.com/office/drawing/2014/main" id="{8537447F-659B-9F6B-AEA0-599FA2BF0C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87506" y="3847685"/>
            <a:ext cx="541421" cy="541421"/>
          </a:xfrm>
          <a:prstGeom prst="rect">
            <a:avLst/>
          </a:prstGeom>
        </p:spPr>
      </p:pic>
      <p:pic>
        <p:nvPicPr>
          <p:cNvPr id="90" name="Graphic 89" descr="Fuel outline">
            <a:extLst>
              <a:ext uri="{FF2B5EF4-FFF2-40B4-BE49-F238E27FC236}">
                <a16:creationId xmlns:a16="http://schemas.microsoft.com/office/drawing/2014/main" id="{1A0E89D6-0B57-E959-8117-2D3D17330A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82349" y="3820838"/>
            <a:ext cx="541421" cy="541421"/>
          </a:xfrm>
          <a:prstGeom prst="rect">
            <a:avLst/>
          </a:prstGeom>
        </p:spPr>
      </p:pic>
      <p:pic>
        <p:nvPicPr>
          <p:cNvPr id="91" name="Graphic 90" descr="Fuel outline">
            <a:extLst>
              <a:ext uri="{FF2B5EF4-FFF2-40B4-BE49-F238E27FC236}">
                <a16:creationId xmlns:a16="http://schemas.microsoft.com/office/drawing/2014/main" id="{D632BB8F-C3EA-F81C-E09C-FCC02F2AB7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25845" y="3737417"/>
            <a:ext cx="541421" cy="541421"/>
          </a:xfrm>
          <a:prstGeom prst="rect">
            <a:avLst/>
          </a:prstGeom>
        </p:spPr>
      </p:pic>
      <p:pic>
        <p:nvPicPr>
          <p:cNvPr id="92" name="Graphic 91" descr="Fuel outline">
            <a:extLst>
              <a:ext uri="{FF2B5EF4-FFF2-40B4-BE49-F238E27FC236}">
                <a16:creationId xmlns:a16="http://schemas.microsoft.com/office/drawing/2014/main" id="{37497BCA-88A5-F556-F7C8-10E0DB2E49E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461346" y="4433891"/>
            <a:ext cx="541421" cy="541421"/>
          </a:xfrm>
          <a:prstGeom prst="rect">
            <a:avLst/>
          </a:prstGeom>
        </p:spPr>
      </p:pic>
      <p:pic>
        <p:nvPicPr>
          <p:cNvPr id="93" name="Graphic 92" descr="Fuel outline">
            <a:extLst>
              <a:ext uri="{FF2B5EF4-FFF2-40B4-BE49-F238E27FC236}">
                <a16:creationId xmlns:a16="http://schemas.microsoft.com/office/drawing/2014/main" id="{A3ECC902-CF8B-A4D6-4385-043018CADE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27333" y="4218634"/>
            <a:ext cx="541421" cy="541421"/>
          </a:xfrm>
          <a:prstGeom prst="rect">
            <a:avLst/>
          </a:prstGeom>
        </p:spPr>
      </p:pic>
      <p:pic>
        <p:nvPicPr>
          <p:cNvPr id="94" name="Graphic 93" descr="Fuel outline">
            <a:extLst>
              <a:ext uri="{FF2B5EF4-FFF2-40B4-BE49-F238E27FC236}">
                <a16:creationId xmlns:a16="http://schemas.microsoft.com/office/drawing/2014/main" id="{774F0800-6794-C54A-162F-9DE226C1B15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099142" y="3695281"/>
            <a:ext cx="541421" cy="541421"/>
          </a:xfrm>
          <a:prstGeom prst="rect">
            <a:avLst/>
          </a:prstGeom>
        </p:spPr>
      </p:pic>
      <p:pic>
        <p:nvPicPr>
          <p:cNvPr id="95" name="Graphic 94" descr="Fuel outline">
            <a:extLst>
              <a:ext uri="{FF2B5EF4-FFF2-40B4-BE49-F238E27FC236}">
                <a16:creationId xmlns:a16="http://schemas.microsoft.com/office/drawing/2014/main" id="{1DA3F34B-64A6-7CD0-A7AA-BD37937DD42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640563" y="3181308"/>
            <a:ext cx="541421" cy="541421"/>
          </a:xfrm>
          <a:prstGeom prst="rect">
            <a:avLst/>
          </a:prstGeom>
        </p:spPr>
      </p:pic>
      <p:pic>
        <p:nvPicPr>
          <p:cNvPr id="96" name="Graphic 95" descr="Fuel outline">
            <a:extLst>
              <a:ext uri="{FF2B5EF4-FFF2-40B4-BE49-F238E27FC236}">
                <a16:creationId xmlns:a16="http://schemas.microsoft.com/office/drawing/2014/main" id="{D36FC862-B4B7-2D88-D0C7-73A514B568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94860" y="3649483"/>
            <a:ext cx="541421" cy="541421"/>
          </a:xfrm>
          <a:prstGeom prst="rect">
            <a:avLst/>
          </a:prstGeom>
        </p:spPr>
      </p:pic>
      <p:sp>
        <p:nvSpPr>
          <p:cNvPr id="97" name="Rectangle: Rounded Corners 96">
            <a:extLst>
              <a:ext uri="{FF2B5EF4-FFF2-40B4-BE49-F238E27FC236}">
                <a16:creationId xmlns:a16="http://schemas.microsoft.com/office/drawing/2014/main" id="{34531414-416F-7809-F1D9-24FC80F1568F}"/>
              </a:ext>
            </a:extLst>
          </p:cNvPr>
          <p:cNvSpPr/>
          <p:nvPr/>
        </p:nvSpPr>
        <p:spPr>
          <a:xfrm>
            <a:off x="2415951" y="960185"/>
            <a:ext cx="1340303" cy="53709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Engagement </a:t>
            </a:r>
          </a:p>
        </p:txBody>
      </p:sp>
      <p:sp>
        <p:nvSpPr>
          <p:cNvPr id="98" name="Rectangle: Rounded Corners 97">
            <a:extLst>
              <a:ext uri="{FF2B5EF4-FFF2-40B4-BE49-F238E27FC236}">
                <a16:creationId xmlns:a16="http://schemas.microsoft.com/office/drawing/2014/main" id="{4AF0023A-740A-FC72-505F-74D56494A088}"/>
              </a:ext>
            </a:extLst>
          </p:cNvPr>
          <p:cNvSpPr/>
          <p:nvPr/>
        </p:nvSpPr>
        <p:spPr>
          <a:xfrm>
            <a:off x="4021376" y="825505"/>
            <a:ext cx="2651760" cy="390110"/>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Training &amp; Guidance </a:t>
            </a:r>
          </a:p>
        </p:txBody>
      </p:sp>
      <p:sp>
        <p:nvSpPr>
          <p:cNvPr id="99" name="Rectangle: Rounded Corners 98">
            <a:extLst>
              <a:ext uri="{FF2B5EF4-FFF2-40B4-BE49-F238E27FC236}">
                <a16:creationId xmlns:a16="http://schemas.microsoft.com/office/drawing/2014/main" id="{733C7309-1540-9DDB-009F-423B930C95EE}"/>
              </a:ext>
            </a:extLst>
          </p:cNvPr>
          <p:cNvSpPr/>
          <p:nvPr/>
        </p:nvSpPr>
        <p:spPr>
          <a:xfrm>
            <a:off x="4021376" y="1211673"/>
            <a:ext cx="2651760" cy="358224"/>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Research &amp; Development</a:t>
            </a:r>
          </a:p>
        </p:txBody>
      </p:sp>
      <p:sp>
        <p:nvSpPr>
          <p:cNvPr id="100" name="Rectangle: Rounded Corners 99">
            <a:extLst>
              <a:ext uri="{FF2B5EF4-FFF2-40B4-BE49-F238E27FC236}">
                <a16:creationId xmlns:a16="http://schemas.microsoft.com/office/drawing/2014/main" id="{89628A6D-A4FA-BA05-D507-AA8FD28FEB2A}"/>
              </a:ext>
            </a:extLst>
          </p:cNvPr>
          <p:cNvSpPr/>
          <p:nvPr/>
        </p:nvSpPr>
        <p:spPr>
          <a:xfrm>
            <a:off x="8234277" y="968874"/>
            <a:ext cx="1340303" cy="53709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Evaluation Process</a:t>
            </a:r>
          </a:p>
        </p:txBody>
      </p:sp>
      <p:sp>
        <p:nvSpPr>
          <p:cNvPr id="101" name="Rectangle: Rounded Corners 100">
            <a:extLst>
              <a:ext uri="{FF2B5EF4-FFF2-40B4-BE49-F238E27FC236}">
                <a16:creationId xmlns:a16="http://schemas.microsoft.com/office/drawing/2014/main" id="{BFB568D7-2BBE-5AE3-B310-D35097B6F4BF}"/>
              </a:ext>
            </a:extLst>
          </p:cNvPr>
          <p:cNvSpPr/>
          <p:nvPr/>
        </p:nvSpPr>
        <p:spPr>
          <a:xfrm>
            <a:off x="9861337" y="925101"/>
            <a:ext cx="1340303" cy="53709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New SATF Pathway</a:t>
            </a:r>
          </a:p>
        </p:txBody>
      </p:sp>
      <p:sp>
        <p:nvSpPr>
          <p:cNvPr id="102" name="Rectangle: Rounded Corners 101">
            <a:extLst>
              <a:ext uri="{FF2B5EF4-FFF2-40B4-BE49-F238E27FC236}">
                <a16:creationId xmlns:a16="http://schemas.microsoft.com/office/drawing/2014/main" id="{07DC432F-0C55-7C56-BB90-7B5498A7AF5B}"/>
              </a:ext>
            </a:extLst>
          </p:cNvPr>
          <p:cNvSpPr/>
          <p:nvPr/>
        </p:nvSpPr>
        <p:spPr>
          <a:xfrm>
            <a:off x="6997940" y="960185"/>
            <a:ext cx="914400" cy="53709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Scaling</a:t>
            </a:r>
          </a:p>
        </p:txBody>
      </p:sp>
      <p:pic>
        <p:nvPicPr>
          <p:cNvPr id="103" name="Graphic 102" descr="Fuel outline">
            <a:extLst>
              <a:ext uri="{FF2B5EF4-FFF2-40B4-BE49-F238E27FC236}">
                <a16:creationId xmlns:a16="http://schemas.microsoft.com/office/drawing/2014/main" id="{534D7015-3059-8BC3-7B12-F5EC191204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46275" y="4190904"/>
            <a:ext cx="541421" cy="541421"/>
          </a:xfrm>
          <a:prstGeom prst="rect">
            <a:avLst/>
          </a:prstGeom>
        </p:spPr>
      </p:pic>
      <p:pic>
        <p:nvPicPr>
          <p:cNvPr id="104" name="Graphic 103" descr="Fuel outline">
            <a:extLst>
              <a:ext uri="{FF2B5EF4-FFF2-40B4-BE49-F238E27FC236}">
                <a16:creationId xmlns:a16="http://schemas.microsoft.com/office/drawing/2014/main" id="{D153DB55-B740-7F91-D674-01686A38541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118447" y="3571746"/>
            <a:ext cx="541421" cy="541421"/>
          </a:xfrm>
          <a:prstGeom prst="rect">
            <a:avLst/>
          </a:prstGeom>
        </p:spPr>
      </p:pic>
      <p:pic>
        <p:nvPicPr>
          <p:cNvPr id="105" name="Graphic 104" descr="Fuel outline">
            <a:extLst>
              <a:ext uri="{FF2B5EF4-FFF2-40B4-BE49-F238E27FC236}">
                <a16:creationId xmlns:a16="http://schemas.microsoft.com/office/drawing/2014/main" id="{C58A649E-4EBE-1BED-7ED6-ACEE86AB013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238746" y="3846238"/>
            <a:ext cx="541421" cy="541421"/>
          </a:xfrm>
          <a:prstGeom prst="rect">
            <a:avLst/>
          </a:prstGeom>
        </p:spPr>
      </p:pic>
      <p:pic>
        <p:nvPicPr>
          <p:cNvPr id="106" name="Graphic 105" descr="Fuel outline">
            <a:extLst>
              <a:ext uri="{FF2B5EF4-FFF2-40B4-BE49-F238E27FC236}">
                <a16:creationId xmlns:a16="http://schemas.microsoft.com/office/drawing/2014/main" id="{AEE5B4A3-6F7F-5CAC-1B5A-D4E268A7AAA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355524" y="4282934"/>
            <a:ext cx="541421" cy="541421"/>
          </a:xfrm>
          <a:prstGeom prst="rect">
            <a:avLst/>
          </a:prstGeom>
        </p:spPr>
      </p:pic>
      <p:pic>
        <p:nvPicPr>
          <p:cNvPr id="107" name="Graphic 106" descr="Fuel outline">
            <a:extLst>
              <a:ext uri="{FF2B5EF4-FFF2-40B4-BE49-F238E27FC236}">
                <a16:creationId xmlns:a16="http://schemas.microsoft.com/office/drawing/2014/main" id="{42FA8A47-588B-C4DF-37A7-512A3511049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270847" y="3724146"/>
            <a:ext cx="541421" cy="541421"/>
          </a:xfrm>
          <a:prstGeom prst="rect">
            <a:avLst/>
          </a:prstGeom>
        </p:spPr>
      </p:pic>
      <p:pic>
        <p:nvPicPr>
          <p:cNvPr id="108" name="Graphic 107" descr="Fuel outline">
            <a:extLst>
              <a:ext uri="{FF2B5EF4-FFF2-40B4-BE49-F238E27FC236}">
                <a16:creationId xmlns:a16="http://schemas.microsoft.com/office/drawing/2014/main" id="{02351D74-9CC5-70C3-48EB-1FBC6F7F2BE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44751" y="3555749"/>
            <a:ext cx="541421" cy="541421"/>
          </a:xfrm>
          <a:prstGeom prst="rect">
            <a:avLst/>
          </a:prstGeom>
        </p:spPr>
      </p:pic>
      <p:sp>
        <p:nvSpPr>
          <p:cNvPr id="109" name="Arrow: Right 108">
            <a:extLst>
              <a:ext uri="{FF2B5EF4-FFF2-40B4-BE49-F238E27FC236}">
                <a16:creationId xmlns:a16="http://schemas.microsoft.com/office/drawing/2014/main" id="{453652BB-9B41-89AD-4301-34745E84C6F1}"/>
              </a:ext>
            </a:extLst>
          </p:cNvPr>
          <p:cNvSpPr/>
          <p:nvPr/>
        </p:nvSpPr>
        <p:spPr>
          <a:xfrm>
            <a:off x="3772657" y="1147513"/>
            <a:ext cx="240633" cy="153604"/>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0" name="Arrow: Right 109">
            <a:extLst>
              <a:ext uri="{FF2B5EF4-FFF2-40B4-BE49-F238E27FC236}">
                <a16:creationId xmlns:a16="http://schemas.microsoft.com/office/drawing/2014/main" id="{3A84B66B-8847-9953-0ECA-4B2CE5951868}"/>
              </a:ext>
            </a:extLst>
          </p:cNvPr>
          <p:cNvSpPr/>
          <p:nvPr/>
        </p:nvSpPr>
        <p:spPr>
          <a:xfrm>
            <a:off x="6713940" y="1156037"/>
            <a:ext cx="240633" cy="153604"/>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1" name="Arrow: Right 110">
            <a:extLst>
              <a:ext uri="{FF2B5EF4-FFF2-40B4-BE49-F238E27FC236}">
                <a16:creationId xmlns:a16="http://schemas.microsoft.com/office/drawing/2014/main" id="{916DB326-42FE-02C5-0443-43513604FA85}"/>
              </a:ext>
            </a:extLst>
          </p:cNvPr>
          <p:cNvSpPr/>
          <p:nvPr/>
        </p:nvSpPr>
        <p:spPr>
          <a:xfrm>
            <a:off x="7965045" y="1156037"/>
            <a:ext cx="240633" cy="153604"/>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2" name="Arrow: Right 111">
            <a:extLst>
              <a:ext uri="{FF2B5EF4-FFF2-40B4-BE49-F238E27FC236}">
                <a16:creationId xmlns:a16="http://schemas.microsoft.com/office/drawing/2014/main" id="{CD75F516-4D91-2895-B3EE-273DB1CDE1C6}"/>
              </a:ext>
            </a:extLst>
          </p:cNvPr>
          <p:cNvSpPr/>
          <p:nvPr/>
        </p:nvSpPr>
        <p:spPr>
          <a:xfrm>
            <a:off x="9603179" y="1156037"/>
            <a:ext cx="240633" cy="153604"/>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sym typeface="Arial"/>
            </a:endParaRPr>
          </a:p>
        </p:txBody>
      </p:sp>
      <p:cxnSp>
        <p:nvCxnSpPr>
          <p:cNvPr id="114" name="Straight Connector 113">
            <a:extLst>
              <a:ext uri="{FF2B5EF4-FFF2-40B4-BE49-F238E27FC236}">
                <a16:creationId xmlns:a16="http://schemas.microsoft.com/office/drawing/2014/main" id="{0F719EE8-121A-4929-8AB7-88CA3F61BE7C}"/>
              </a:ext>
            </a:extLst>
          </p:cNvPr>
          <p:cNvCxnSpPr>
            <a:cxnSpLocks/>
          </p:cNvCxnSpPr>
          <p:nvPr/>
        </p:nvCxnSpPr>
        <p:spPr>
          <a:xfrm>
            <a:off x="11138986" y="1527645"/>
            <a:ext cx="62654" cy="3618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888914A-2269-3B9A-E2A3-0A860487C472}"/>
              </a:ext>
            </a:extLst>
          </p:cNvPr>
          <p:cNvCxnSpPr>
            <a:cxnSpLocks/>
          </p:cNvCxnSpPr>
          <p:nvPr/>
        </p:nvCxnSpPr>
        <p:spPr>
          <a:xfrm>
            <a:off x="8898035" y="1530401"/>
            <a:ext cx="50879" cy="3511843"/>
          </a:xfrm>
          <a:prstGeom prst="line">
            <a:avLst/>
          </a:prstGeom>
        </p:spPr>
        <p:style>
          <a:lnRef idx="1">
            <a:schemeClr val="accent1"/>
          </a:lnRef>
          <a:fillRef idx="0">
            <a:schemeClr val="accent1"/>
          </a:fillRef>
          <a:effectRef idx="0">
            <a:schemeClr val="accent1"/>
          </a:effectRef>
          <a:fontRef idx="minor">
            <a:schemeClr val="tx1"/>
          </a:fontRef>
        </p:style>
      </p:cxnSp>
      <p:pic>
        <p:nvPicPr>
          <p:cNvPr id="116" name="Graphic 115" descr="Fuel outline">
            <a:extLst>
              <a:ext uri="{FF2B5EF4-FFF2-40B4-BE49-F238E27FC236}">
                <a16:creationId xmlns:a16="http://schemas.microsoft.com/office/drawing/2014/main" id="{245CF04C-CD41-61B2-EBB7-FC61DE23537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475241" y="3965989"/>
            <a:ext cx="541421" cy="541421"/>
          </a:xfrm>
          <a:prstGeom prst="rect">
            <a:avLst/>
          </a:prstGeom>
        </p:spPr>
      </p:pic>
      <p:pic>
        <p:nvPicPr>
          <p:cNvPr id="117" name="Graphic 116" descr="Fuel outline">
            <a:extLst>
              <a:ext uri="{FF2B5EF4-FFF2-40B4-BE49-F238E27FC236}">
                <a16:creationId xmlns:a16="http://schemas.microsoft.com/office/drawing/2014/main" id="{3D00DF35-60EA-F6B5-4CAA-FFCFC93B30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98725" y="3846238"/>
            <a:ext cx="541421" cy="541421"/>
          </a:xfrm>
          <a:prstGeom prst="rect">
            <a:avLst/>
          </a:prstGeom>
        </p:spPr>
      </p:pic>
      <p:pic>
        <p:nvPicPr>
          <p:cNvPr id="118" name="Graphic 117" descr="Fuel outline">
            <a:extLst>
              <a:ext uri="{FF2B5EF4-FFF2-40B4-BE49-F238E27FC236}">
                <a16:creationId xmlns:a16="http://schemas.microsoft.com/office/drawing/2014/main" id="{A86EAD86-CDA2-F44F-467D-A635AE130C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72964" y="3920193"/>
            <a:ext cx="541421" cy="541421"/>
          </a:xfrm>
          <a:prstGeom prst="rect">
            <a:avLst/>
          </a:prstGeom>
        </p:spPr>
      </p:pic>
      <p:sp>
        <p:nvSpPr>
          <p:cNvPr id="119" name="Arrow: Left-Right 118">
            <a:extLst>
              <a:ext uri="{FF2B5EF4-FFF2-40B4-BE49-F238E27FC236}">
                <a16:creationId xmlns:a16="http://schemas.microsoft.com/office/drawing/2014/main" id="{3831ED6C-EF65-3314-432D-384FB6E5D5FF}"/>
              </a:ext>
            </a:extLst>
          </p:cNvPr>
          <p:cNvSpPr/>
          <p:nvPr/>
        </p:nvSpPr>
        <p:spPr>
          <a:xfrm>
            <a:off x="8906945" y="2487945"/>
            <a:ext cx="2354067" cy="733168"/>
          </a:xfrm>
          <a:prstGeom prst="lef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a:ea typeface="+mn-ea"/>
                <a:cs typeface="+mn-cs"/>
                <a:sym typeface="Arial"/>
              </a:rPr>
              <a:t>D4054 Evaluation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a:ea typeface="+mn-ea"/>
                <a:cs typeface="+mn-cs"/>
                <a:sym typeface="Arial"/>
              </a:rPr>
              <a:t>by OEMs</a:t>
            </a:r>
          </a:p>
        </p:txBody>
      </p:sp>
      <p:sp>
        <p:nvSpPr>
          <p:cNvPr id="120" name="TextBox 119">
            <a:extLst>
              <a:ext uri="{FF2B5EF4-FFF2-40B4-BE49-F238E27FC236}">
                <a16:creationId xmlns:a16="http://schemas.microsoft.com/office/drawing/2014/main" id="{CFF9AB55-2031-2293-0BDE-84FED6FBD90F}"/>
              </a:ext>
            </a:extLst>
          </p:cNvPr>
          <p:cNvSpPr txBox="1"/>
          <p:nvPr/>
        </p:nvSpPr>
        <p:spPr>
          <a:xfrm>
            <a:off x="5206700" y="400283"/>
            <a:ext cx="2396683" cy="52322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Prepare Producers.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IE"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24" name="Picture 123">
            <a:extLst>
              <a:ext uri="{FF2B5EF4-FFF2-40B4-BE49-F238E27FC236}">
                <a16:creationId xmlns:a16="http://schemas.microsoft.com/office/drawing/2014/main" id="{855AEBAE-9EF3-D126-F6B8-299FFFF97526}"/>
              </a:ext>
            </a:extLst>
          </p:cNvPr>
          <p:cNvPicPr>
            <a:picLocks noChangeAspect="1"/>
          </p:cNvPicPr>
          <p:nvPr/>
        </p:nvPicPr>
        <p:blipFill>
          <a:blip r:embed="rId2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73906" y="4033391"/>
            <a:ext cx="251093" cy="251093"/>
          </a:xfrm>
          <a:prstGeom prst="rect">
            <a:avLst/>
          </a:prstGeom>
        </p:spPr>
      </p:pic>
      <p:sp>
        <p:nvSpPr>
          <p:cNvPr id="127" name="Speech Bubble: Rectangle 126">
            <a:extLst>
              <a:ext uri="{FF2B5EF4-FFF2-40B4-BE49-F238E27FC236}">
                <a16:creationId xmlns:a16="http://schemas.microsoft.com/office/drawing/2014/main" id="{C9CB575E-DAF5-809E-44CA-A6A75491A036}"/>
              </a:ext>
            </a:extLst>
          </p:cNvPr>
          <p:cNvSpPr/>
          <p:nvPr/>
        </p:nvSpPr>
        <p:spPr>
          <a:xfrm>
            <a:off x="433256" y="1345776"/>
            <a:ext cx="1616634" cy="996033"/>
          </a:xfrm>
          <a:prstGeom prst="wedgeRectCallout">
            <a:avLst>
              <a:gd name="adj1" fmla="val 1981"/>
              <a:gd name="adj2" fmla="val 122102"/>
            </a:avLst>
          </a:prstGeom>
          <a:solidFill>
            <a:srgbClr val="D0D2D2"/>
          </a:solidFill>
          <a:ln w="12700" cap="flat" cmpd="sng" algn="ctr">
            <a:noFill/>
            <a:prstDash val="solid"/>
            <a:miter lim="800000"/>
          </a:ln>
          <a:effectLst>
            <a:outerShdw blurRad="50800" dist="38100" dir="2700000" algn="tl">
              <a:prstClr val="black">
                <a:alpha val="40000"/>
              </a:prstClr>
            </a:outerShdw>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Arial"/>
                <a:ea typeface="+mn-ea"/>
                <a:cs typeface="+mn-cs"/>
                <a:sym typeface="Arial"/>
              </a:rPr>
              <a:t>Are you producing a SAF according to a D7566 Annex or do you require approval for a new SAF type?</a:t>
            </a:r>
          </a:p>
        </p:txBody>
      </p:sp>
      <p:sp>
        <p:nvSpPr>
          <p:cNvPr id="144" name="Arrow: Left-Right 143">
            <a:extLst>
              <a:ext uri="{FF2B5EF4-FFF2-40B4-BE49-F238E27FC236}">
                <a16:creationId xmlns:a16="http://schemas.microsoft.com/office/drawing/2014/main" id="{D66BFF0F-5DE4-17DE-7959-75B5F442D25F}"/>
              </a:ext>
            </a:extLst>
          </p:cNvPr>
          <p:cNvSpPr/>
          <p:nvPr/>
        </p:nvSpPr>
        <p:spPr>
          <a:xfrm>
            <a:off x="2397615" y="1569530"/>
            <a:ext cx="5768298" cy="274263"/>
          </a:xfrm>
          <a:prstGeom prst="leftRightArrow">
            <a:avLst>
              <a:gd name="adj1" fmla="val 50000"/>
              <a:gd name="adj2" fmla="val 50000"/>
            </a:avLst>
          </a:prstGeom>
          <a:solidFill>
            <a:srgbClr val="E97300"/>
          </a:solidFill>
          <a:ln w="6350" cap="flat" cmpd="sng" algn="ctr">
            <a:noFill/>
            <a:prstDash val="solid"/>
            <a:miter lim="800000"/>
          </a:ln>
          <a:effectLst/>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1200" cap="none" spc="0" normalizeH="0" baseline="0" noProof="0" dirty="0" err="1">
                <a:ln>
                  <a:noFill/>
                </a:ln>
                <a:solidFill>
                  <a:srgbClr val="FFFFFF"/>
                </a:solidFill>
                <a:effectLst/>
                <a:uLnTx/>
                <a:uFillTx/>
                <a:latin typeface="Arial"/>
                <a:ea typeface="+mn-ea"/>
                <a:cs typeface="+mn-cs"/>
                <a:sym typeface="Arial"/>
              </a:rPr>
              <a:t>Prescreening</a:t>
            </a:r>
          </a:p>
        </p:txBody>
      </p:sp>
      <p:sp>
        <p:nvSpPr>
          <p:cNvPr id="149" name="TextBox 148">
            <a:extLst>
              <a:ext uri="{FF2B5EF4-FFF2-40B4-BE49-F238E27FC236}">
                <a16:creationId xmlns:a16="http://schemas.microsoft.com/office/drawing/2014/main" id="{9E514898-BBC2-E2D4-8170-659DCA472731}"/>
              </a:ext>
            </a:extLst>
          </p:cNvPr>
          <p:cNvSpPr txBox="1"/>
          <p:nvPr/>
        </p:nvSpPr>
        <p:spPr>
          <a:xfrm>
            <a:off x="7298114" y="397082"/>
            <a:ext cx="2396683" cy="30777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Provide Reliable Data</a:t>
            </a:r>
          </a:p>
        </p:txBody>
      </p:sp>
      <p:sp>
        <p:nvSpPr>
          <p:cNvPr id="150" name="TextBox 149">
            <a:extLst>
              <a:ext uri="{FF2B5EF4-FFF2-40B4-BE49-F238E27FC236}">
                <a16:creationId xmlns:a16="http://schemas.microsoft.com/office/drawing/2014/main" id="{DB8DAD12-2B14-E3D9-B833-DA99BA5C51A0}"/>
              </a:ext>
            </a:extLst>
          </p:cNvPr>
          <p:cNvSpPr txBox="1"/>
          <p:nvPr/>
        </p:nvSpPr>
        <p:spPr>
          <a:xfrm>
            <a:off x="9576862" y="387925"/>
            <a:ext cx="2862126" cy="30777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Facilitate OEM approval.</a:t>
            </a:r>
            <a:endParaRPr kumimoji="0" lang="en-IE"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5" name="Picture 154">
            <a:extLst>
              <a:ext uri="{FF2B5EF4-FFF2-40B4-BE49-F238E27FC236}">
                <a16:creationId xmlns:a16="http://schemas.microsoft.com/office/drawing/2014/main" id="{61A0D1B5-993B-7EEA-905F-ED9BBD28FC38}"/>
              </a:ext>
            </a:extLst>
          </p:cNvPr>
          <p:cNvPicPr>
            <a:picLocks noChangeAspect="1"/>
          </p:cNvPicPr>
          <p:nvPr/>
        </p:nvPicPr>
        <p:blipFill>
          <a:blip r:embed="rId28"/>
          <a:stretch>
            <a:fillRect/>
          </a:stretch>
        </p:blipFill>
        <p:spPr>
          <a:xfrm>
            <a:off x="2530418" y="1805737"/>
            <a:ext cx="1051297" cy="296093"/>
          </a:xfrm>
          <a:prstGeom prst="rect">
            <a:avLst/>
          </a:prstGeom>
        </p:spPr>
      </p:pic>
      <p:pic>
        <p:nvPicPr>
          <p:cNvPr id="156" name="Picture 155" descr="A blue building with columns and a flag&#10;&#10;AI-generated content may be incorrect.">
            <a:extLst>
              <a:ext uri="{FF2B5EF4-FFF2-40B4-BE49-F238E27FC236}">
                <a16:creationId xmlns:a16="http://schemas.microsoft.com/office/drawing/2014/main" id="{615DA1C0-7BF9-A4E7-F4E9-5D42AF6DD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58613" y="2879452"/>
            <a:ext cx="1386115" cy="1386115"/>
          </a:xfrm>
          <a:prstGeom prst="rect">
            <a:avLst/>
          </a:prstGeom>
        </p:spPr>
      </p:pic>
      <p:sp>
        <p:nvSpPr>
          <p:cNvPr id="159" name="Speech Bubble: Rectangle 158">
            <a:extLst>
              <a:ext uri="{FF2B5EF4-FFF2-40B4-BE49-F238E27FC236}">
                <a16:creationId xmlns:a16="http://schemas.microsoft.com/office/drawing/2014/main" id="{3B3B508D-90AC-76D2-1CF9-C73A8DB688D8}"/>
              </a:ext>
            </a:extLst>
          </p:cNvPr>
          <p:cNvSpPr/>
          <p:nvPr/>
        </p:nvSpPr>
        <p:spPr>
          <a:xfrm>
            <a:off x="229364" y="4800101"/>
            <a:ext cx="1616634" cy="996033"/>
          </a:xfrm>
          <a:prstGeom prst="wedgeRectCallout">
            <a:avLst>
              <a:gd name="adj1" fmla="val -6682"/>
              <a:gd name="adj2" fmla="val -117324"/>
            </a:avLst>
          </a:prstGeom>
          <a:solidFill>
            <a:srgbClr val="D0D2D2"/>
          </a:solidFill>
          <a:ln w="12700" cap="flat" cmpd="sng" algn="ctr">
            <a:noFill/>
            <a:prstDash val="solid"/>
            <a:miter lim="800000"/>
          </a:ln>
          <a:effectLst>
            <a:outerShdw blurRad="50800" dist="38100" dir="2700000" algn="tl">
              <a:prstClr val="black">
                <a:alpha val="40000"/>
              </a:prstClr>
            </a:outerShdw>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Arial"/>
                <a:ea typeface="+mn-ea"/>
                <a:cs typeface="+mn-cs"/>
                <a:sym typeface="Arial"/>
              </a:rPr>
              <a:t>Your processes are similar ,you should form a joint task force and go through evaluation together.</a:t>
            </a:r>
          </a:p>
        </p:txBody>
      </p:sp>
      <p:cxnSp>
        <p:nvCxnSpPr>
          <p:cNvPr id="3" name="Straight Connector 2">
            <a:extLst>
              <a:ext uri="{FF2B5EF4-FFF2-40B4-BE49-F238E27FC236}">
                <a16:creationId xmlns:a16="http://schemas.microsoft.com/office/drawing/2014/main" id="{9297AB0B-6396-D461-42B8-67B505068F82}"/>
              </a:ext>
            </a:extLst>
          </p:cNvPr>
          <p:cNvCxnSpPr>
            <a:cxnSpLocks/>
            <a:stCxn id="4" idx="3"/>
          </p:cNvCxnSpPr>
          <p:nvPr/>
        </p:nvCxnSpPr>
        <p:spPr>
          <a:xfrm flipH="1">
            <a:off x="1799119" y="4326619"/>
            <a:ext cx="3202198" cy="841719"/>
          </a:xfrm>
          <a:prstGeom prst="line">
            <a:avLst/>
          </a:prstGeom>
        </p:spPr>
        <p:style>
          <a:lnRef idx="1">
            <a:schemeClr val="accent3"/>
          </a:lnRef>
          <a:fillRef idx="0">
            <a:schemeClr val="accent3"/>
          </a:fillRef>
          <a:effectRef idx="0">
            <a:schemeClr val="accent3"/>
          </a:effectRef>
          <a:fontRef idx="minor">
            <a:schemeClr val="tx1"/>
          </a:fontRef>
        </p:style>
      </p:cxnSp>
      <p:sp>
        <p:nvSpPr>
          <p:cNvPr id="4" name="Oval 3">
            <a:extLst>
              <a:ext uri="{FF2B5EF4-FFF2-40B4-BE49-F238E27FC236}">
                <a16:creationId xmlns:a16="http://schemas.microsoft.com/office/drawing/2014/main" id="{3C1B45A1-F14B-E099-BBC2-73383AF149A0}"/>
              </a:ext>
            </a:extLst>
          </p:cNvPr>
          <p:cNvSpPr/>
          <p:nvPr/>
        </p:nvSpPr>
        <p:spPr>
          <a:xfrm>
            <a:off x="4855763" y="3539811"/>
            <a:ext cx="993902" cy="921803"/>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ustDataLst>
      <p:tags r:id="rId1"/>
    </p:custDataLst>
    <p:extLst>
      <p:ext uri="{BB962C8B-B14F-4D97-AF65-F5344CB8AC3E}">
        <p14:creationId xmlns:p14="http://schemas.microsoft.com/office/powerpoint/2010/main" val="194671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ABD562FA-B52C-5A29-5AB5-C1C9EE995575}"/>
              </a:ext>
            </a:extLst>
          </p:cNvPr>
          <p:cNvCxnSpPr>
            <a:cxnSpLocks/>
            <a:stCxn id="123" idx="3"/>
          </p:cNvCxnSpPr>
          <p:nvPr/>
        </p:nvCxnSpPr>
        <p:spPr>
          <a:xfrm flipH="1">
            <a:off x="1799119" y="4326619"/>
            <a:ext cx="3202198" cy="841719"/>
          </a:xfrm>
          <a:prstGeom prst="line">
            <a:avLst/>
          </a:prstGeom>
        </p:spPr>
        <p:style>
          <a:lnRef idx="1">
            <a:schemeClr val="accent3"/>
          </a:lnRef>
          <a:fillRef idx="0">
            <a:schemeClr val="accent3"/>
          </a:fillRef>
          <a:effectRef idx="0">
            <a:schemeClr val="accent3"/>
          </a:effectRef>
          <a:fontRef idx="minor">
            <a:schemeClr val="tx1"/>
          </a:fontRef>
        </p:style>
      </p:cxnSp>
      <p:sp>
        <p:nvSpPr>
          <p:cNvPr id="157" name="Speech Bubble: Rectangle 156">
            <a:extLst>
              <a:ext uri="{FF2B5EF4-FFF2-40B4-BE49-F238E27FC236}">
                <a16:creationId xmlns:a16="http://schemas.microsoft.com/office/drawing/2014/main" id="{00D9BA67-9894-D504-73A5-23FF247E60A2}"/>
              </a:ext>
            </a:extLst>
          </p:cNvPr>
          <p:cNvSpPr/>
          <p:nvPr/>
        </p:nvSpPr>
        <p:spPr>
          <a:xfrm>
            <a:off x="7222029" y="2002275"/>
            <a:ext cx="1616634" cy="442035"/>
          </a:xfrm>
          <a:prstGeom prst="wedgeRectCallout">
            <a:avLst>
              <a:gd name="adj1" fmla="val -469879"/>
              <a:gd name="adj2" fmla="val 412249"/>
            </a:avLst>
          </a:prstGeom>
          <a:solidFill>
            <a:srgbClr val="D0D2D2"/>
          </a:solidFill>
          <a:ln w="12700" cap="flat" cmpd="sng" algn="ctr">
            <a:noFill/>
            <a:prstDash val="solid"/>
            <a:miter lim="800000"/>
          </a:ln>
          <a:effectLst>
            <a:outerShdw blurRad="50800" dist="38100" dir="2700000" algn="tl">
              <a:prstClr val="black">
                <a:alpha val="40000"/>
              </a:prstClr>
            </a:outerShdw>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Arial"/>
                <a:ea typeface="+mn-ea"/>
                <a:cs typeface="+mn-cs"/>
                <a:sym typeface="Arial"/>
              </a:rPr>
              <a:t>You are ready for OEM evaluation.</a:t>
            </a:r>
          </a:p>
        </p:txBody>
      </p:sp>
      <p:pic>
        <p:nvPicPr>
          <p:cNvPr id="10" name="Picture 9" descr="A blue and black logo&#10;&#10;Description automatically generated">
            <a:extLst>
              <a:ext uri="{FF2B5EF4-FFF2-40B4-BE49-F238E27FC236}">
                <a16:creationId xmlns:a16="http://schemas.microsoft.com/office/drawing/2014/main" id="{7200F569-2E5A-38C7-B2E9-140A2101D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844" y="6436311"/>
            <a:ext cx="849495" cy="286223"/>
          </a:xfrm>
          <a:prstGeom prst="rect">
            <a:avLst/>
          </a:prstGeom>
          <a:solidFill>
            <a:srgbClr val="FFFFFF"/>
          </a:solidFill>
        </p:spPr>
      </p:pic>
      <p:sp>
        <p:nvSpPr>
          <p:cNvPr id="6" name="Footer Placeholder 1">
            <a:extLst>
              <a:ext uri="{FF2B5EF4-FFF2-40B4-BE49-F238E27FC236}">
                <a16:creationId xmlns:a16="http://schemas.microsoft.com/office/drawing/2014/main" id="{939350E7-668D-3495-69F1-3B91F29AC404}"/>
              </a:ext>
            </a:extLst>
          </p:cNvPr>
          <p:cNvSpPr>
            <a:spLocks noGrp="1"/>
          </p:cNvSpPr>
          <p:nvPr>
            <p:ph type="ftr" sz="quarter" idx="3"/>
          </p:nvPr>
        </p:nvSpPr>
        <p:spPr>
          <a:xfrm>
            <a:off x="1302562" y="6548968"/>
            <a:ext cx="7779294" cy="17356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Public 			Manged by EASA through Contribution Agreement MOVE/El/SUB/2022-519/SI2.877543</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Date Placeholder 2">
            <a:extLst>
              <a:ext uri="{FF2B5EF4-FFF2-40B4-BE49-F238E27FC236}">
                <a16:creationId xmlns:a16="http://schemas.microsoft.com/office/drawing/2014/main" id="{E9B625E9-6CF4-A9FD-386C-804685542652}"/>
              </a:ext>
            </a:extLst>
          </p:cNvPr>
          <p:cNvSpPr>
            <a:spLocks noGrp="1"/>
          </p:cNvSpPr>
          <p:nvPr>
            <p:ph type="dt" sz="half" idx="21"/>
          </p:nvPr>
        </p:nvSpPr>
        <p:spPr>
          <a:xfrm>
            <a:off x="487804" y="6548967"/>
            <a:ext cx="699155" cy="1735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02/04/2025</a:t>
            </a:r>
          </a:p>
        </p:txBody>
      </p:sp>
      <p:pic>
        <p:nvPicPr>
          <p:cNvPr id="11" name="Picture 10" descr="A blue flag with yellow stars&#10;&#10;Description automatically generated">
            <a:extLst>
              <a:ext uri="{FF2B5EF4-FFF2-40B4-BE49-F238E27FC236}">
                <a16:creationId xmlns:a16="http://schemas.microsoft.com/office/drawing/2014/main" id="{4ECDA80D-903D-539B-14F9-A8F935085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365" y="283472"/>
            <a:ext cx="973456" cy="649246"/>
          </a:xfrm>
          <a:prstGeom prst="rect">
            <a:avLst/>
          </a:prstGeom>
        </p:spPr>
      </p:pic>
      <p:pic>
        <p:nvPicPr>
          <p:cNvPr id="12" name="Picture 11" descr="A blue building with columns and a flag&#10;&#10;AI-generated content may be incorrect.">
            <a:extLst>
              <a:ext uri="{FF2B5EF4-FFF2-40B4-BE49-F238E27FC236}">
                <a16:creationId xmlns:a16="http://schemas.microsoft.com/office/drawing/2014/main" id="{64889DAC-6CB9-744B-FBD9-2B73AC7344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75755" y="230095"/>
            <a:ext cx="756000" cy="756000"/>
          </a:xfrm>
          <a:prstGeom prst="rect">
            <a:avLst/>
          </a:prstGeom>
        </p:spPr>
      </p:pic>
      <p:sp>
        <p:nvSpPr>
          <p:cNvPr id="21" name="Rectangle: Rounded Corners 20">
            <a:extLst>
              <a:ext uri="{FF2B5EF4-FFF2-40B4-BE49-F238E27FC236}">
                <a16:creationId xmlns:a16="http://schemas.microsoft.com/office/drawing/2014/main" id="{2B4376A5-A283-7993-1691-CAF61A83055E}"/>
              </a:ext>
            </a:extLst>
          </p:cNvPr>
          <p:cNvSpPr/>
          <p:nvPr/>
        </p:nvSpPr>
        <p:spPr>
          <a:xfrm>
            <a:off x="10077093" y="6374555"/>
            <a:ext cx="2013307" cy="449556"/>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8" name="Title 2">
            <a:extLst>
              <a:ext uri="{FF2B5EF4-FFF2-40B4-BE49-F238E27FC236}">
                <a16:creationId xmlns:a16="http://schemas.microsoft.com/office/drawing/2014/main" id="{6EB2D8B9-3B6F-ABA9-51DF-DABC9D8E05DF}"/>
              </a:ext>
            </a:extLst>
          </p:cNvPr>
          <p:cNvSpPr txBox="1">
            <a:spLocks/>
          </p:cNvSpPr>
          <p:nvPr/>
        </p:nvSpPr>
        <p:spPr>
          <a:xfrm>
            <a:off x="1331364" y="224680"/>
            <a:ext cx="4937390" cy="753035"/>
          </a:xfrm>
          <a:prstGeom prst="rect">
            <a:avLst/>
          </a:prstGeom>
        </p:spPr>
        <p:txBody>
          <a:bodyPr lIns="0" tIns="0" rIns="0" bIns="0" anchor="b" anchorCtr="0">
            <a:noAutofit/>
          </a:bodyPr>
          <a:lstStyle>
            <a:lvl1pPr algn="ctr" defTabSz="914354" rtl="0" eaLnBrk="1" latinLnBrk="0" hangingPunct="1">
              <a:lnSpc>
                <a:spcPct val="90000"/>
              </a:lnSpc>
              <a:spcBef>
                <a:spcPct val="0"/>
              </a:spcBef>
              <a:buNone/>
              <a:defRPr sz="2400" kern="1200">
                <a:solidFill>
                  <a:srgbClr val="1A4596"/>
                </a:solidFill>
                <a:latin typeface="+mj-lt"/>
                <a:ea typeface="+mj-ea"/>
                <a:cs typeface="+mj-cs"/>
              </a:defRPr>
            </a:lvl1pPr>
          </a:lstStyle>
          <a:p>
            <a:br>
              <a:rPr lang="en-US" sz="2000" b="1" dirty="0"/>
            </a:br>
            <a:r>
              <a:rPr lang="en-US" sz="2000" b="1" dirty="0"/>
              <a:t>SAF Evaluation Funnel </a:t>
            </a:r>
            <a:br>
              <a:rPr lang="en-US" sz="2000" b="1" dirty="0"/>
            </a:br>
            <a:endParaRPr lang="en-US" sz="2000" b="1" dirty="0"/>
          </a:p>
        </p:txBody>
      </p:sp>
      <p:sp>
        <p:nvSpPr>
          <p:cNvPr id="79" name="Freeform: Shape 78">
            <a:extLst>
              <a:ext uri="{FF2B5EF4-FFF2-40B4-BE49-F238E27FC236}">
                <a16:creationId xmlns:a16="http://schemas.microsoft.com/office/drawing/2014/main" id="{B19EAA68-E341-621D-76C9-C9CC9A35B787}"/>
              </a:ext>
            </a:extLst>
          </p:cNvPr>
          <p:cNvSpPr/>
          <p:nvPr/>
        </p:nvSpPr>
        <p:spPr>
          <a:xfrm>
            <a:off x="4291537" y="4433891"/>
            <a:ext cx="7098631" cy="1884948"/>
          </a:xfrm>
          <a:custGeom>
            <a:avLst/>
            <a:gdLst>
              <a:gd name="connsiteX0" fmla="*/ 0 w 8726905"/>
              <a:gd name="connsiteY0" fmla="*/ 1884948 h 1884948"/>
              <a:gd name="connsiteX1" fmla="*/ 4082715 w 8726905"/>
              <a:gd name="connsiteY1" fmla="*/ 489285 h 1884948"/>
              <a:gd name="connsiteX2" fmla="*/ 8726905 w 8726905"/>
              <a:gd name="connsiteY2" fmla="*/ 0 h 1884948"/>
            </a:gdLst>
            <a:ahLst/>
            <a:cxnLst>
              <a:cxn ang="0">
                <a:pos x="connsiteX0" y="connsiteY0"/>
              </a:cxn>
              <a:cxn ang="0">
                <a:pos x="connsiteX1" y="connsiteY1"/>
              </a:cxn>
              <a:cxn ang="0">
                <a:pos x="connsiteX2" y="connsiteY2"/>
              </a:cxn>
            </a:cxnLst>
            <a:rect l="l" t="t" r="r" b="b"/>
            <a:pathLst>
              <a:path w="8726905" h="1884948">
                <a:moveTo>
                  <a:pt x="0" y="1884948"/>
                </a:moveTo>
                <a:cubicBezTo>
                  <a:pt x="1314115" y="1344195"/>
                  <a:pt x="2628231" y="803443"/>
                  <a:pt x="4082715" y="489285"/>
                </a:cubicBezTo>
                <a:cubicBezTo>
                  <a:pt x="5537199" y="175127"/>
                  <a:pt x="7804484" y="36095"/>
                  <a:pt x="8726905"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0" name="Freeform: Shape 79">
            <a:extLst>
              <a:ext uri="{FF2B5EF4-FFF2-40B4-BE49-F238E27FC236}">
                <a16:creationId xmlns:a16="http://schemas.microsoft.com/office/drawing/2014/main" id="{926167C5-4880-1BEE-1785-119338E24FF0}"/>
              </a:ext>
            </a:extLst>
          </p:cNvPr>
          <p:cNvSpPr/>
          <p:nvPr/>
        </p:nvSpPr>
        <p:spPr>
          <a:xfrm rot="12428595">
            <a:off x="4235201" y="2146901"/>
            <a:ext cx="7098631" cy="1884948"/>
          </a:xfrm>
          <a:custGeom>
            <a:avLst/>
            <a:gdLst>
              <a:gd name="connsiteX0" fmla="*/ 0 w 8726905"/>
              <a:gd name="connsiteY0" fmla="*/ 1884948 h 1884948"/>
              <a:gd name="connsiteX1" fmla="*/ 4082715 w 8726905"/>
              <a:gd name="connsiteY1" fmla="*/ 489285 h 1884948"/>
              <a:gd name="connsiteX2" fmla="*/ 8726905 w 8726905"/>
              <a:gd name="connsiteY2" fmla="*/ 0 h 1884948"/>
            </a:gdLst>
            <a:ahLst/>
            <a:cxnLst>
              <a:cxn ang="0">
                <a:pos x="connsiteX0" y="connsiteY0"/>
              </a:cxn>
              <a:cxn ang="0">
                <a:pos x="connsiteX1" y="connsiteY1"/>
              </a:cxn>
              <a:cxn ang="0">
                <a:pos x="connsiteX2" y="connsiteY2"/>
              </a:cxn>
            </a:cxnLst>
            <a:rect l="l" t="t" r="r" b="b"/>
            <a:pathLst>
              <a:path w="8726905" h="1884948">
                <a:moveTo>
                  <a:pt x="0" y="1884948"/>
                </a:moveTo>
                <a:cubicBezTo>
                  <a:pt x="1314115" y="1344195"/>
                  <a:pt x="2628231" y="803443"/>
                  <a:pt x="4082715" y="489285"/>
                </a:cubicBezTo>
                <a:cubicBezTo>
                  <a:pt x="5537199" y="175127"/>
                  <a:pt x="7804484" y="36095"/>
                  <a:pt x="8726905"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81" name="Graphic 80" descr="Fuel outline">
            <a:extLst>
              <a:ext uri="{FF2B5EF4-FFF2-40B4-BE49-F238E27FC236}">
                <a16:creationId xmlns:a16="http://schemas.microsoft.com/office/drawing/2014/main" id="{46D6E6D6-D012-3229-5A65-DEF1C46AD5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1950" y="5376365"/>
            <a:ext cx="541421" cy="541421"/>
          </a:xfrm>
          <a:prstGeom prst="rect">
            <a:avLst/>
          </a:prstGeom>
        </p:spPr>
      </p:pic>
      <p:pic>
        <p:nvPicPr>
          <p:cNvPr id="82" name="Graphic 81" descr="Fuel outline">
            <a:extLst>
              <a:ext uri="{FF2B5EF4-FFF2-40B4-BE49-F238E27FC236}">
                <a16:creationId xmlns:a16="http://schemas.microsoft.com/office/drawing/2014/main" id="{38336FCF-C043-1045-09D8-A5D4C7A9A3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38541" y="4562664"/>
            <a:ext cx="541421" cy="541421"/>
          </a:xfrm>
          <a:prstGeom prst="rect">
            <a:avLst/>
          </a:prstGeom>
        </p:spPr>
      </p:pic>
      <p:pic>
        <p:nvPicPr>
          <p:cNvPr id="83" name="Graphic 82" descr="Fuel outline">
            <a:extLst>
              <a:ext uri="{FF2B5EF4-FFF2-40B4-BE49-F238E27FC236}">
                <a16:creationId xmlns:a16="http://schemas.microsoft.com/office/drawing/2014/main" id="{D6DDCDB7-EE4E-B19B-AAC4-4B01E631DC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40639" y="3688036"/>
            <a:ext cx="541421" cy="541421"/>
          </a:xfrm>
          <a:prstGeom prst="rect">
            <a:avLst/>
          </a:prstGeom>
        </p:spPr>
      </p:pic>
      <p:pic>
        <p:nvPicPr>
          <p:cNvPr id="84" name="Graphic 83" descr="Fuel outline">
            <a:extLst>
              <a:ext uri="{FF2B5EF4-FFF2-40B4-BE49-F238E27FC236}">
                <a16:creationId xmlns:a16="http://schemas.microsoft.com/office/drawing/2014/main" id="{B0C796BF-D02D-7175-34D8-BC7649BF3C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1948" y="2639887"/>
            <a:ext cx="541421" cy="541421"/>
          </a:xfrm>
          <a:prstGeom prst="rect">
            <a:avLst/>
          </a:prstGeom>
        </p:spPr>
      </p:pic>
      <p:pic>
        <p:nvPicPr>
          <p:cNvPr id="85" name="Graphic 84" descr="Fuel outline">
            <a:extLst>
              <a:ext uri="{FF2B5EF4-FFF2-40B4-BE49-F238E27FC236}">
                <a16:creationId xmlns:a16="http://schemas.microsoft.com/office/drawing/2014/main" id="{301AC1E9-C4E7-F1C7-B562-33935D3BFC4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70950" y="4716162"/>
            <a:ext cx="541421" cy="541421"/>
          </a:xfrm>
          <a:prstGeom prst="rect">
            <a:avLst/>
          </a:prstGeom>
        </p:spPr>
      </p:pic>
      <p:pic>
        <p:nvPicPr>
          <p:cNvPr id="86" name="Graphic 85" descr="Fuel outline">
            <a:extLst>
              <a:ext uri="{FF2B5EF4-FFF2-40B4-BE49-F238E27FC236}">
                <a16:creationId xmlns:a16="http://schemas.microsoft.com/office/drawing/2014/main" id="{1D136C5E-E335-6886-EF66-2C19880F1B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91537" y="3792443"/>
            <a:ext cx="541421" cy="541421"/>
          </a:xfrm>
          <a:prstGeom prst="rect">
            <a:avLst/>
          </a:prstGeom>
        </p:spPr>
      </p:pic>
      <p:pic>
        <p:nvPicPr>
          <p:cNvPr id="87" name="Graphic 86" descr="Fuel outline">
            <a:extLst>
              <a:ext uri="{FF2B5EF4-FFF2-40B4-BE49-F238E27FC236}">
                <a16:creationId xmlns:a16="http://schemas.microsoft.com/office/drawing/2014/main" id="{CAE0ACA4-37C8-00F4-ABA0-D1F9B8B10D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8244" y="4920417"/>
            <a:ext cx="541421" cy="541421"/>
          </a:xfrm>
          <a:prstGeom prst="rect">
            <a:avLst/>
          </a:prstGeom>
        </p:spPr>
      </p:pic>
      <p:pic>
        <p:nvPicPr>
          <p:cNvPr id="88" name="Graphic 87" descr="Fuel outline">
            <a:extLst>
              <a:ext uri="{FF2B5EF4-FFF2-40B4-BE49-F238E27FC236}">
                <a16:creationId xmlns:a16="http://schemas.microsoft.com/office/drawing/2014/main" id="{F52086A0-8C8C-D45A-62A7-CCF61306404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62247" y="2889191"/>
            <a:ext cx="541421" cy="541421"/>
          </a:xfrm>
          <a:prstGeom prst="rect">
            <a:avLst/>
          </a:prstGeom>
        </p:spPr>
      </p:pic>
      <p:pic>
        <p:nvPicPr>
          <p:cNvPr id="89" name="Graphic 88" descr="Fuel outline">
            <a:extLst>
              <a:ext uri="{FF2B5EF4-FFF2-40B4-BE49-F238E27FC236}">
                <a16:creationId xmlns:a16="http://schemas.microsoft.com/office/drawing/2014/main" id="{8537447F-659B-9F6B-AEA0-599FA2BF0C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87506" y="3847685"/>
            <a:ext cx="541421" cy="541421"/>
          </a:xfrm>
          <a:prstGeom prst="rect">
            <a:avLst/>
          </a:prstGeom>
        </p:spPr>
      </p:pic>
      <p:pic>
        <p:nvPicPr>
          <p:cNvPr id="90" name="Graphic 89" descr="Fuel outline">
            <a:extLst>
              <a:ext uri="{FF2B5EF4-FFF2-40B4-BE49-F238E27FC236}">
                <a16:creationId xmlns:a16="http://schemas.microsoft.com/office/drawing/2014/main" id="{1A0E89D6-0B57-E959-8117-2D3D17330A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82349" y="3820838"/>
            <a:ext cx="541421" cy="541421"/>
          </a:xfrm>
          <a:prstGeom prst="rect">
            <a:avLst/>
          </a:prstGeom>
        </p:spPr>
      </p:pic>
      <p:pic>
        <p:nvPicPr>
          <p:cNvPr id="91" name="Graphic 90" descr="Fuel outline">
            <a:extLst>
              <a:ext uri="{FF2B5EF4-FFF2-40B4-BE49-F238E27FC236}">
                <a16:creationId xmlns:a16="http://schemas.microsoft.com/office/drawing/2014/main" id="{D632BB8F-C3EA-F81C-E09C-FCC02F2AB7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25845" y="3737417"/>
            <a:ext cx="541421" cy="541421"/>
          </a:xfrm>
          <a:prstGeom prst="rect">
            <a:avLst/>
          </a:prstGeom>
        </p:spPr>
      </p:pic>
      <p:pic>
        <p:nvPicPr>
          <p:cNvPr id="92" name="Graphic 91" descr="Fuel outline">
            <a:extLst>
              <a:ext uri="{FF2B5EF4-FFF2-40B4-BE49-F238E27FC236}">
                <a16:creationId xmlns:a16="http://schemas.microsoft.com/office/drawing/2014/main" id="{37497BCA-88A5-F556-F7C8-10E0DB2E49E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461346" y="4433891"/>
            <a:ext cx="541421" cy="541421"/>
          </a:xfrm>
          <a:prstGeom prst="rect">
            <a:avLst/>
          </a:prstGeom>
        </p:spPr>
      </p:pic>
      <p:pic>
        <p:nvPicPr>
          <p:cNvPr id="93" name="Graphic 92" descr="Fuel outline">
            <a:extLst>
              <a:ext uri="{FF2B5EF4-FFF2-40B4-BE49-F238E27FC236}">
                <a16:creationId xmlns:a16="http://schemas.microsoft.com/office/drawing/2014/main" id="{A3ECC902-CF8B-A4D6-4385-043018CADE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27333" y="4218634"/>
            <a:ext cx="541421" cy="541421"/>
          </a:xfrm>
          <a:prstGeom prst="rect">
            <a:avLst/>
          </a:prstGeom>
        </p:spPr>
      </p:pic>
      <p:pic>
        <p:nvPicPr>
          <p:cNvPr id="94" name="Graphic 93" descr="Fuel outline">
            <a:extLst>
              <a:ext uri="{FF2B5EF4-FFF2-40B4-BE49-F238E27FC236}">
                <a16:creationId xmlns:a16="http://schemas.microsoft.com/office/drawing/2014/main" id="{774F0800-6794-C54A-162F-9DE226C1B15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099142" y="3695281"/>
            <a:ext cx="541421" cy="541421"/>
          </a:xfrm>
          <a:prstGeom prst="rect">
            <a:avLst/>
          </a:prstGeom>
        </p:spPr>
      </p:pic>
      <p:pic>
        <p:nvPicPr>
          <p:cNvPr id="95" name="Graphic 94" descr="Fuel outline">
            <a:extLst>
              <a:ext uri="{FF2B5EF4-FFF2-40B4-BE49-F238E27FC236}">
                <a16:creationId xmlns:a16="http://schemas.microsoft.com/office/drawing/2014/main" id="{1DA3F34B-64A6-7CD0-A7AA-BD37937DD42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640563" y="3181308"/>
            <a:ext cx="541421" cy="541421"/>
          </a:xfrm>
          <a:prstGeom prst="rect">
            <a:avLst/>
          </a:prstGeom>
        </p:spPr>
      </p:pic>
      <p:pic>
        <p:nvPicPr>
          <p:cNvPr id="96" name="Graphic 95" descr="Fuel outline">
            <a:extLst>
              <a:ext uri="{FF2B5EF4-FFF2-40B4-BE49-F238E27FC236}">
                <a16:creationId xmlns:a16="http://schemas.microsoft.com/office/drawing/2014/main" id="{D36FC862-B4B7-2D88-D0C7-73A514B568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94860" y="3649483"/>
            <a:ext cx="541421" cy="541421"/>
          </a:xfrm>
          <a:prstGeom prst="rect">
            <a:avLst/>
          </a:prstGeom>
        </p:spPr>
      </p:pic>
      <p:sp>
        <p:nvSpPr>
          <p:cNvPr id="97" name="Rectangle: Rounded Corners 96">
            <a:extLst>
              <a:ext uri="{FF2B5EF4-FFF2-40B4-BE49-F238E27FC236}">
                <a16:creationId xmlns:a16="http://schemas.microsoft.com/office/drawing/2014/main" id="{34531414-416F-7809-F1D9-24FC80F1568F}"/>
              </a:ext>
            </a:extLst>
          </p:cNvPr>
          <p:cNvSpPr/>
          <p:nvPr/>
        </p:nvSpPr>
        <p:spPr>
          <a:xfrm>
            <a:off x="2415951" y="960185"/>
            <a:ext cx="1340303" cy="53709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Engagement </a:t>
            </a:r>
          </a:p>
        </p:txBody>
      </p:sp>
      <p:sp>
        <p:nvSpPr>
          <p:cNvPr id="98" name="Rectangle: Rounded Corners 97">
            <a:extLst>
              <a:ext uri="{FF2B5EF4-FFF2-40B4-BE49-F238E27FC236}">
                <a16:creationId xmlns:a16="http://schemas.microsoft.com/office/drawing/2014/main" id="{4AF0023A-740A-FC72-505F-74D56494A088}"/>
              </a:ext>
            </a:extLst>
          </p:cNvPr>
          <p:cNvSpPr/>
          <p:nvPr/>
        </p:nvSpPr>
        <p:spPr>
          <a:xfrm>
            <a:off x="4021376" y="825505"/>
            <a:ext cx="2651760" cy="390110"/>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Training &amp; Guidance </a:t>
            </a:r>
          </a:p>
        </p:txBody>
      </p:sp>
      <p:sp>
        <p:nvSpPr>
          <p:cNvPr id="99" name="Rectangle: Rounded Corners 98">
            <a:extLst>
              <a:ext uri="{FF2B5EF4-FFF2-40B4-BE49-F238E27FC236}">
                <a16:creationId xmlns:a16="http://schemas.microsoft.com/office/drawing/2014/main" id="{733C7309-1540-9DDB-009F-423B930C95EE}"/>
              </a:ext>
            </a:extLst>
          </p:cNvPr>
          <p:cNvSpPr/>
          <p:nvPr/>
        </p:nvSpPr>
        <p:spPr>
          <a:xfrm>
            <a:off x="4021376" y="1211673"/>
            <a:ext cx="2651760" cy="358224"/>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Research &amp; Development</a:t>
            </a:r>
          </a:p>
        </p:txBody>
      </p:sp>
      <p:sp>
        <p:nvSpPr>
          <p:cNvPr id="100" name="Rectangle: Rounded Corners 99">
            <a:extLst>
              <a:ext uri="{FF2B5EF4-FFF2-40B4-BE49-F238E27FC236}">
                <a16:creationId xmlns:a16="http://schemas.microsoft.com/office/drawing/2014/main" id="{89628A6D-A4FA-BA05-D507-AA8FD28FEB2A}"/>
              </a:ext>
            </a:extLst>
          </p:cNvPr>
          <p:cNvSpPr/>
          <p:nvPr/>
        </p:nvSpPr>
        <p:spPr>
          <a:xfrm>
            <a:off x="8234277" y="968874"/>
            <a:ext cx="1340303" cy="53709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Evaluation Process</a:t>
            </a:r>
          </a:p>
        </p:txBody>
      </p:sp>
      <p:sp>
        <p:nvSpPr>
          <p:cNvPr id="101" name="Rectangle: Rounded Corners 100">
            <a:extLst>
              <a:ext uri="{FF2B5EF4-FFF2-40B4-BE49-F238E27FC236}">
                <a16:creationId xmlns:a16="http://schemas.microsoft.com/office/drawing/2014/main" id="{BFB568D7-2BBE-5AE3-B310-D35097B6F4BF}"/>
              </a:ext>
            </a:extLst>
          </p:cNvPr>
          <p:cNvSpPr/>
          <p:nvPr/>
        </p:nvSpPr>
        <p:spPr>
          <a:xfrm>
            <a:off x="9861337" y="925101"/>
            <a:ext cx="1340303" cy="53709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New SATF Pathway</a:t>
            </a:r>
          </a:p>
        </p:txBody>
      </p:sp>
      <p:sp>
        <p:nvSpPr>
          <p:cNvPr id="102" name="Rectangle: Rounded Corners 101">
            <a:extLst>
              <a:ext uri="{FF2B5EF4-FFF2-40B4-BE49-F238E27FC236}">
                <a16:creationId xmlns:a16="http://schemas.microsoft.com/office/drawing/2014/main" id="{07DC432F-0C55-7C56-BB90-7B5498A7AF5B}"/>
              </a:ext>
            </a:extLst>
          </p:cNvPr>
          <p:cNvSpPr/>
          <p:nvPr/>
        </p:nvSpPr>
        <p:spPr>
          <a:xfrm>
            <a:off x="6997940" y="960185"/>
            <a:ext cx="914400" cy="53709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badi" panose="020B0604020104020204" pitchFamily="34" charset="0"/>
                <a:ea typeface="+mn-ea"/>
                <a:cs typeface="+mn-cs"/>
                <a:sym typeface="Arial"/>
              </a:rPr>
              <a:t>Scaling</a:t>
            </a:r>
          </a:p>
        </p:txBody>
      </p:sp>
      <p:pic>
        <p:nvPicPr>
          <p:cNvPr id="103" name="Graphic 102" descr="Fuel outline">
            <a:extLst>
              <a:ext uri="{FF2B5EF4-FFF2-40B4-BE49-F238E27FC236}">
                <a16:creationId xmlns:a16="http://schemas.microsoft.com/office/drawing/2014/main" id="{534D7015-3059-8BC3-7B12-F5EC191204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46275" y="4190904"/>
            <a:ext cx="541421" cy="541421"/>
          </a:xfrm>
          <a:prstGeom prst="rect">
            <a:avLst/>
          </a:prstGeom>
        </p:spPr>
      </p:pic>
      <p:pic>
        <p:nvPicPr>
          <p:cNvPr id="104" name="Graphic 103" descr="Fuel outline">
            <a:extLst>
              <a:ext uri="{FF2B5EF4-FFF2-40B4-BE49-F238E27FC236}">
                <a16:creationId xmlns:a16="http://schemas.microsoft.com/office/drawing/2014/main" id="{D153DB55-B740-7F91-D674-01686A38541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118447" y="3571746"/>
            <a:ext cx="541421" cy="541421"/>
          </a:xfrm>
          <a:prstGeom prst="rect">
            <a:avLst/>
          </a:prstGeom>
        </p:spPr>
      </p:pic>
      <p:pic>
        <p:nvPicPr>
          <p:cNvPr id="105" name="Graphic 104" descr="Fuel outline">
            <a:extLst>
              <a:ext uri="{FF2B5EF4-FFF2-40B4-BE49-F238E27FC236}">
                <a16:creationId xmlns:a16="http://schemas.microsoft.com/office/drawing/2014/main" id="{C58A649E-4EBE-1BED-7ED6-ACEE86AB013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238746" y="3846238"/>
            <a:ext cx="541421" cy="541421"/>
          </a:xfrm>
          <a:prstGeom prst="rect">
            <a:avLst/>
          </a:prstGeom>
        </p:spPr>
      </p:pic>
      <p:pic>
        <p:nvPicPr>
          <p:cNvPr id="106" name="Graphic 105" descr="Fuel outline">
            <a:extLst>
              <a:ext uri="{FF2B5EF4-FFF2-40B4-BE49-F238E27FC236}">
                <a16:creationId xmlns:a16="http://schemas.microsoft.com/office/drawing/2014/main" id="{AEE5B4A3-6F7F-5CAC-1B5A-D4E268A7AAA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355524" y="4282934"/>
            <a:ext cx="541421" cy="541421"/>
          </a:xfrm>
          <a:prstGeom prst="rect">
            <a:avLst/>
          </a:prstGeom>
        </p:spPr>
      </p:pic>
      <p:pic>
        <p:nvPicPr>
          <p:cNvPr id="107" name="Graphic 106" descr="Fuel outline">
            <a:extLst>
              <a:ext uri="{FF2B5EF4-FFF2-40B4-BE49-F238E27FC236}">
                <a16:creationId xmlns:a16="http://schemas.microsoft.com/office/drawing/2014/main" id="{42FA8A47-588B-C4DF-37A7-512A3511049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270847" y="3724146"/>
            <a:ext cx="541421" cy="541421"/>
          </a:xfrm>
          <a:prstGeom prst="rect">
            <a:avLst/>
          </a:prstGeom>
        </p:spPr>
      </p:pic>
      <p:pic>
        <p:nvPicPr>
          <p:cNvPr id="108" name="Graphic 107" descr="Fuel outline">
            <a:extLst>
              <a:ext uri="{FF2B5EF4-FFF2-40B4-BE49-F238E27FC236}">
                <a16:creationId xmlns:a16="http://schemas.microsoft.com/office/drawing/2014/main" id="{02351D74-9CC5-70C3-48EB-1FBC6F7F2BE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44751" y="3555749"/>
            <a:ext cx="541421" cy="541421"/>
          </a:xfrm>
          <a:prstGeom prst="rect">
            <a:avLst/>
          </a:prstGeom>
        </p:spPr>
      </p:pic>
      <p:sp>
        <p:nvSpPr>
          <p:cNvPr id="109" name="Arrow: Right 108">
            <a:extLst>
              <a:ext uri="{FF2B5EF4-FFF2-40B4-BE49-F238E27FC236}">
                <a16:creationId xmlns:a16="http://schemas.microsoft.com/office/drawing/2014/main" id="{453652BB-9B41-89AD-4301-34745E84C6F1}"/>
              </a:ext>
            </a:extLst>
          </p:cNvPr>
          <p:cNvSpPr/>
          <p:nvPr/>
        </p:nvSpPr>
        <p:spPr>
          <a:xfrm>
            <a:off x="3772657" y="1147513"/>
            <a:ext cx="240633" cy="153604"/>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0" name="Arrow: Right 109">
            <a:extLst>
              <a:ext uri="{FF2B5EF4-FFF2-40B4-BE49-F238E27FC236}">
                <a16:creationId xmlns:a16="http://schemas.microsoft.com/office/drawing/2014/main" id="{3A84B66B-8847-9953-0ECA-4B2CE5951868}"/>
              </a:ext>
            </a:extLst>
          </p:cNvPr>
          <p:cNvSpPr/>
          <p:nvPr/>
        </p:nvSpPr>
        <p:spPr>
          <a:xfrm>
            <a:off x="6713940" y="1156037"/>
            <a:ext cx="240633" cy="153604"/>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1" name="Arrow: Right 110">
            <a:extLst>
              <a:ext uri="{FF2B5EF4-FFF2-40B4-BE49-F238E27FC236}">
                <a16:creationId xmlns:a16="http://schemas.microsoft.com/office/drawing/2014/main" id="{916DB326-42FE-02C5-0443-43513604FA85}"/>
              </a:ext>
            </a:extLst>
          </p:cNvPr>
          <p:cNvSpPr/>
          <p:nvPr/>
        </p:nvSpPr>
        <p:spPr>
          <a:xfrm>
            <a:off x="7965045" y="1156037"/>
            <a:ext cx="240633" cy="153604"/>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2" name="Arrow: Right 111">
            <a:extLst>
              <a:ext uri="{FF2B5EF4-FFF2-40B4-BE49-F238E27FC236}">
                <a16:creationId xmlns:a16="http://schemas.microsoft.com/office/drawing/2014/main" id="{CD75F516-4D91-2895-B3EE-273DB1CDE1C6}"/>
              </a:ext>
            </a:extLst>
          </p:cNvPr>
          <p:cNvSpPr/>
          <p:nvPr/>
        </p:nvSpPr>
        <p:spPr>
          <a:xfrm>
            <a:off x="9603179" y="1156037"/>
            <a:ext cx="240633" cy="153604"/>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sym typeface="Arial"/>
            </a:endParaRPr>
          </a:p>
        </p:txBody>
      </p:sp>
      <p:cxnSp>
        <p:nvCxnSpPr>
          <p:cNvPr id="114" name="Straight Connector 113">
            <a:extLst>
              <a:ext uri="{FF2B5EF4-FFF2-40B4-BE49-F238E27FC236}">
                <a16:creationId xmlns:a16="http://schemas.microsoft.com/office/drawing/2014/main" id="{0F719EE8-121A-4929-8AB7-88CA3F61BE7C}"/>
              </a:ext>
            </a:extLst>
          </p:cNvPr>
          <p:cNvCxnSpPr>
            <a:cxnSpLocks/>
          </p:cNvCxnSpPr>
          <p:nvPr/>
        </p:nvCxnSpPr>
        <p:spPr>
          <a:xfrm>
            <a:off x="11138986" y="1527645"/>
            <a:ext cx="62654" cy="3618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888914A-2269-3B9A-E2A3-0A860487C472}"/>
              </a:ext>
            </a:extLst>
          </p:cNvPr>
          <p:cNvCxnSpPr>
            <a:cxnSpLocks/>
          </p:cNvCxnSpPr>
          <p:nvPr/>
        </p:nvCxnSpPr>
        <p:spPr>
          <a:xfrm>
            <a:off x="8898035" y="1530401"/>
            <a:ext cx="50879" cy="3511843"/>
          </a:xfrm>
          <a:prstGeom prst="line">
            <a:avLst/>
          </a:prstGeom>
        </p:spPr>
        <p:style>
          <a:lnRef idx="1">
            <a:schemeClr val="accent1"/>
          </a:lnRef>
          <a:fillRef idx="0">
            <a:schemeClr val="accent1"/>
          </a:fillRef>
          <a:effectRef idx="0">
            <a:schemeClr val="accent1"/>
          </a:effectRef>
          <a:fontRef idx="minor">
            <a:schemeClr val="tx1"/>
          </a:fontRef>
        </p:style>
      </p:cxnSp>
      <p:pic>
        <p:nvPicPr>
          <p:cNvPr id="116" name="Graphic 115" descr="Fuel outline">
            <a:extLst>
              <a:ext uri="{FF2B5EF4-FFF2-40B4-BE49-F238E27FC236}">
                <a16:creationId xmlns:a16="http://schemas.microsoft.com/office/drawing/2014/main" id="{245CF04C-CD41-61B2-EBB7-FC61DE23537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475241" y="3965989"/>
            <a:ext cx="541421" cy="541421"/>
          </a:xfrm>
          <a:prstGeom prst="rect">
            <a:avLst/>
          </a:prstGeom>
        </p:spPr>
      </p:pic>
      <p:pic>
        <p:nvPicPr>
          <p:cNvPr id="117" name="Graphic 116" descr="Fuel outline">
            <a:extLst>
              <a:ext uri="{FF2B5EF4-FFF2-40B4-BE49-F238E27FC236}">
                <a16:creationId xmlns:a16="http://schemas.microsoft.com/office/drawing/2014/main" id="{3D00DF35-60EA-F6B5-4CAA-FFCFC93B30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98725" y="3846238"/>
            <a:ext cx="541421" cy="541421"/>
          </a:xfrm>
          <a:prstGeom prst="rect">
            <a:avLst/>
          </a:prstGeom>
        </p:spPr>
      </p:pic>
      <p:pic>
        <p:nvPicPr>
          <p:cNvPr id="118" name="Graphic 117" descr="Fuel outline">
            <a:extLst>
              <a:ext uri="{FF2B5EF4-FFF2-40B4-BE49-F238E27FC236}">
                <a16:creationId xmlns:a16="http://schemas.microsoft.com/office/drawing/2014/main" id="{A86EAD86-CDA2-F44F-467D-A635AE130C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72964" y="3920193"/>
            <a:ext cx="541421" cy="541421"/>
          </a:xfrm>
          <a:prstGeom prst="rect">
            <a:avLst/>
          </a:prstGeom>
        </p:spPr>
      </p:pic>
      <p:sp>
        <p:nvSpPr>
          <p:cNvPr id="119" name="Arrow: Left-Right 118">
            <a:extLst>
              <a:ext uri="{FF2B5EF4-FFF2-40B4-BE49-F238E27FC236}">
                <a16:creationId xmlns:a16="http://schemas.microsoft.com/office/drawing/2014/main" id="{3831ED6C-EF65-3314-432D-384FB6E5D5FF}"/>
              </a:ext>
            </a:extLst>
          </p:cNvPr>
          <p:cNvSpPr/>
          <p:nvPr/>
        </p:nvSpPr>
        <p:spPr>
          <a:xfrm>
            <a:off x="8906945" y="2487945"/>
            <a:ext cx="2354067" cy="733168"/>
          </a:xfrm>
          <a:prstGeom prst="lef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a:ea typeface="+mn-ea"/>
                <a:cs typeface="+mn-cs"/>
                <a:sym typeface="Arial"/>
              </a:rPr>
              <a:t>D4054 Evaluation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a:ea typeface="+mn-ea"/>
                <a:cs typeface="+mn-cs"/>
                <a:sym typeface="Arial"/>
              </a:rPr>
              <a:t>by OEMs</a:t>
            </a:r>
          </a:p>
        </p:txBody>
      </p:sp>
      <p:sp>
        <p:nvSpPr>
          <p:cNvPr id="121" name="Oval 120">
            <a:extLst>
              <a:ext uri="{FF2B5EF4-FFF2-40B4-BE49-F238E27FC236}">
                <a16:creationId xmlns:a16="http://schemas.microsoft.com/office/drawing/2014/main" id="{8E345AFE-3FFE-D66E-A00D-43A110EBF84C}"/>
              </a:ext>
            </a:extLst>
          </p:cNvPr>
          <p:cNvSpPr/>
          <p:nvPr/>
        </p:nvSpPr>
        <p:spPr>
          <a:xfrm>
            <a:off x="6981495" y="3553261"/>
            <a:ext cx="871069" cy="808998"/>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2" name="Oval 121">
            <a:extLst>
              <a:ext uri="{FF2B5EF4-FFF2-40B4-BE49-F238E27FC236}">
                <a16:creationId xmlns:a16="http://schemas.microsoft.com/office/drawing/2014/main" id="{5297D994-CAC9-265B-09ED-256200A8C761}"/>
              </a:ext>
            </a:extLst>
          </p:cNvPr>
          <p:cNvSpPr/>
          <p:nvPr/>
        </p:nvSpPr>
        <p:spPr>
          <a:xfrm>
            <a:off x="6238197" y="4233246"/>
            <a:ext cx="871069" cy="808998"/>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3" name="Oval 122">
            <a:extLst>
              <a:ext uri="{FF2B5EF4-FFF2-40B4-BE49-F238E27FC236}">
                <a16:creationId xmlns:a16="http://schemas.microsoft.com/office/drawing/2014/main" id="{FF432012-2AD5-29F6-85D7-B1E025F382C2}"/>
              </a:ext>
            </a:extLst>
          </p:cNvPr>
          <p:cNvSpPr/>
          <p:nvPr/>
        </p:nvSpPr>
        <p:spPr>
          <a:xfrm>
            <a:off x="4855763" y="3539811"/>
            <a:ext cx="993902" cy="921803"/>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24" name="Picture 123">
            <a:extLst>
              <a:ext uri="{FF2B5EF4-FFF2-40B4-BE49-F238E27FC236}">
                <a16:creationId xmlns:a16="http://schemas.microsoft.com/office/drawing/2014/main" id="{855AEBAE-9EF3-D126-F6B8-299FFFF97526}"/>
              </a:ext>
            </a:extLst>
          </p:cNvPr>
          <p:cNvPicPr>
            <a:picLocks noChangeAspect="1"/>
          </p:cNvPicPr>
          <p:nvPr/>
        </p:nvPicPr>
        <p:blipFill>
          <a:blip r:embed="rId2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73906" y="4033391"/>
            <a:ext cx="251093" cy="251093"/>
          </a:xfrm>
          <a:prstGeom prst="rect">
            <a:avLst/>
          </a:prstGeom>
        </p:spPr>
      </p:pic>
      <p:sp>
        <p:nvSpPr>
          <p:cNvPr id="127" name="Speech Bubble: Rectangle 126">
            <a:extLst>
              <a:ext uri="{FF2B5EF4-FFF2-40B4-BE49-F238E27FC236}">
                <a16:creationId xmlns:a16="http://schemas.microsoft.com/office/drawing/2014/main" id="{C9CB575E-DAF5-809E-44CA-A6A75491A036}"/>
              </a:ext>
            </a:extLst>
          </p:cNvPr>
          <p:cNvSpPr/>
          <p:nvPr/>
        </p:nvSpPr>
        <p:spPr>
          <a:xfrm>
            <a:off x="433256" y="1345776"/>
            <a:ext cx="1616634" cy="996033"/>
          </a:xfrm>
          <a:prstGeom prst="wedgeRectCallout">
            <a:avLst>
              <a:gd name="adj1" fmla="val 1981"/>
              <a:gd name="adj2" fmla="val 122102"/>
            </a:avLst>
          </a:prstGeom>
          <a:solidFill>
            <a:srgbClr val="D0D2D2"/>
          </a:solidFill>
          <a:ln w="12700" cap="flat" cmpd="sng" algn="ctr">
            <a:noFill/>
            <a:prstDash val="solid"/>
            <a:miter lim="800000"/>
          </a:ln>
          <a:effectLst>
            <a:outerShdw blurRad="50800" dist="38100" dir="2700000" algn="tl">
              <a:prstClr val="black">
                <a:alpha val="40000"/>
              </a:prstClr>
            </a:outerShdw>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Arial"/>
                <a:ea typeface="+mn-ea"/>
                <a:cs typeface="+mn-cs"/>
                <a:sym typeface="Arial"/>
              </a:rPr>
              <a:t>Are you producing a SAF according to a D7566 Annex or do you require approval for a new SAF type?</a:t>
            </a:r>
          </a:p>
        </p:txBody>
      </p:sp>
      <p:sp>
        <p:nvSpPr>
          <p:cNvPr id="129" name="Speech Bubble: Rectangle 128">
            <a:extLst>
              <a:ext uri="{FF2B5EF4-FFF2-40B4-BE49-F238E27FC236}">
                <a16:creationId xmlns:a16="http://schemas.microsoft.com/office/drawing/2014/main" id="{235EE40F-EEC8-D1A6-5240-347C39361D23}"/>
              </a:ext>
            </a:extLst>
          </p:cNvPr>
          <p:cNvSpPr/>
          <p:nvPr/>
        </p:nvSpPr>
        <p:spPr>
          <a:xfrm>
            <a:off x="1944292" y="4653860"/>
            <a:ext cx="1616634" cy="257369"/>
          </a:xfrm>
          <a:prstGeom prst="wedgeRectCallout">
            <a:avLst>
              <a:gd name="adj1" fmla="val 64552"/>
              <a:gd name="adj2" fmla="val 37020"/>
            </a:avLst>
          </a:prstGeom>
          <a:solidFill>
            <a:schemeClr val="tx1">
              <a:lumMod val="65000"/>
              <a:lumOff val="35000"/>
            </a:schemeClr>
          </a:solidFill>
          <a:ln w="12700" cap="flat" cmpd="sng" algn="ctr">
            <a:noFill/>
            <a:prstDash val="solid"/>
            <a:miter lim="800000"/>
          </a:ln>
          <a:effectLst>
            <a:outerShdw blurRad="50800" dist="38100" dir="2700000" algn="tl">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FFFFFF"/>
                </a:solidFill>
                <a:effectLst/>
                <a:uLnTx/>
                <a:uFillTx/>
                <a:latin typeface="Arial"/>
                <a:ea typeface="+mn-ea"/>
                <a:cs typeface="+mn-cs"/>
                <a:sym typeface="Arial"/>
              </a:rPr>
              <a:t>No</a:t>
            </a:r>
          </a:p>
        </p:txBody>
      </p:sp>
      <p:sp>
        <p:nvSpPr>
          <p:cNvPr id="130" name="Speech Bubble: Rectangle 129">
            <a:extLst>
              <a:ext uri="{FF2B5EF4-FFF2-40B4-BE49-F238E27FC236}">
                <a16:creationId xmlns:a16="http://schemas.microsoft.com/office/drawing/2014/main" id="{124370A6-BAB7-983F-8579-EFFE0429561A}"/>
              </a:ext>
            </a:extLst>
          </p:cNvPr>
          <p:cNvSpPr/>
          <p:nvPr/>
        </p:nvSpPr>
        <p:spPr>
          <a:xfrm>
            <a:off x="1975387" y="4075168"/>
            <a:ext cx="1616634" cy="257369"/>
          </a:xfrm>
          <a:prstGeom prst="wedgeRectCallout">
            <a:avLst>
              <a:gd name="adj1" fmla="val 40114"/>
              <a:gd name="adj2" fmla="val -153960"/>
            </a:avLst>
          </a:prstGeom>
          <a:solidFill>
            <a:schemeClr val="tx1">
              <a:lumMod val="65000"/>
              <a:lumOff val="35000"/>
            </a:schemeClr>
          </a:solidFill>
          <a:ln w="12700" cap="flat" cmpd="sng" algn="ctr">
            <a:noFill/>
            <a:prstDash val="solid"/>
            <a:miter lim="800000"/>
          </a:ln>
          <a:effectLst>
            <a:outerShdw blurRad="50800" dist="38100" dir="2700000" algn="tl">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a:ea typeface="+mn-ea"/>
                <a:cs typeface="+mn-cs"/>
                <a:sym typeface="Arial"/>
              </a:rPr>
              <a:t>We are not sure?</a:t>
            </a:r>
          </a:p>
        </p:txBody>
      </p:sp>
      <p:sp>
        <p:nvSpPr>
          <p:cNvPr id="131" name="TextBox 130">
            <a:extLst>
              <a:ext uri="{FF2B5EF4-FFF2-40B4-BE49-F238E27FC236}">
                <a16:creationId xmlns:a16="http://schemas.microsoft.com/office/drawing/2014/main" id="{65CCF8C3-DA8F-54AA-7106-BEAE48A20979}"/>
              </a:ext>
            </a:extLst>
          </p:cNvPr>
          <p:cNvSpPr txBox="1"/>
          <p:nvPr/>
        </p:nvSpPr>
        <p:spPr>
          <a:xfrm>
            <a:off x="6744719" y="5586977"/>
            <a:ext cx="1260000" cy="626701"/>
          </a:xfrm>
          <a:prstGeom prst="rect">
            <a:avLst/>
          </a:prstGeom>
          <a:solidFill>
            <a:schemeClr val="tx1">
              <a:lumMod val="65000"/>
              <a:lumOff val="35000"/>
            </a:schemeClr>
          </a:solidFill>
          <a:effectLst>
            <a:outerShdw blurRad="50800" dist="38100" dir="2700000" algn="tl">
              <a:prstClr val="black">
                <a:alpha val="40000"/>
              </a:prstClr>
            </a:outerShdw>
          </a:effectLst>
        </p:spPr>
        <p:txBody>
          <a:bodyPr vert="horz"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chemeClr val="bg1"/>
                </a:solidFill>
                <a:effectLst/>
                <a:uLnTx/>
                <a:uFillTx/>
                <a:latin typeface="Arial"/>
                <a:cs typeface="Arial"/>
                <a:sym typeface="Arial"/>
              </a:rPr>
              <a:t>We might need to go through the D4054 evaluation</a:t>
            </a:r>
          </a:p>
        </p:txBody>
      </p:sp>
      <p:cxnSp>
        <p:nvCxnSpPr>
          <p:cNvPr id="133" name="Straight Connector 132">
            <a:extLst>
              <a:ext uri="{FF2B5EF4-FFF2-40B4-BE49-F238E27FC236}">
                <a16:creationId xmlns:a16="http://schemas.microsoft.com/office/drawing/2014/main" id="{397F39C0-E89D-7D5E-D513-014F53651EA8}"/>
              </a:ext>
            </a:extLst>
          </p:cNvPr>
          <p:cNvCxnSpPr>
            <a:cxnSpLocks/>
          </p:cNvCxnSpPr>
          <p:nvPr/>
        </p:nvCxnSpPr>
        <p:spPr>
          <a:xfrm flipH="1" flipV="1">
            <a:off x="8446267" y="2482268"/>
            <a:ext cx="677390" cy="1591120"/>
          </a:xfrm>
          <a:prstGeom prst="line">
            <a:avLst/>
          </a:prstGeom>
        </p:spPr>
        <p:style>
          <a:lnRef idx="1">
            <a:schemeClr val="accent3"/>
          </a:lnRef>
          <a:fillRef idx="0">
            <a:schemeClr val="accent3"/>
          </a:fillRef>
          <a:effectRef idx="0">
            <a:schemeClr val="accent3"/>
          </a:effectRef>
          <a:fontRef idx="minor">
            <a:schemeClr val="tx1"/>
          </a:fontRef>
        </p:style>
      </p:cxnSp>
      <p:cxnSp>
        <p:nvCxnSpPr>
          <p:cNvPr id="134" name="Straight Connector 133">
            <a:extLst>
              <a:ext uri="{FF2B5EF4-FFF2-40B4-BE49-F238E27FC236}">
                <a16:creationId xmlns:a16="http://schemas.microsoft.com/office/drawing/2014/main" id="{ABB9457C-A8CD-F7C0-AE5F-AA2C69B89723}"/>
              </a:ext>
            </a:extLst>
          </p:cNvPr>
          <p:cNvCxnSpPr>
            <a:cxnSpLocks/>
          </p:cNvCxnSpPr>
          <p:nvPr/>
        </p:nvCxnSpPr>
        <p:spPr>
          <a:xfrm>
            <a:off x="7015099" y="4286381"/>
            <a:ext cx="186" cy="66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135" name="Straight Connector 134">
            <a:extLst>
              <a:ext uri="{FF2B5EF4-FFF2-40B4-BE49-F238E27FC236}">
                <a16:creationId xmlns:a16="http://schemas.microsoft.com/office/drawing/2014/main" id="{5FBE75BC-25DB-E0C1-7F8E-1D49180D63E6}"/>
              </a:ext>
            </a:extLst>
          </p:cNvPr>
          <p:cNvCxnSpPr>
            <a:cxnSpLocks/>
          </p:cNvCxnSpPr>
          <p:nvPr/>
        </p:nvCxnSpPr>
        <p:spPr>
          <a:xfrm>
            <a:off x="4684242" y="5024253"/>
            <a:ext cx="744455" cy="1105926"/>
          </a:xfrm>
          <a:prstGeom prst="line">
            <a:avLst/>
          </a:prstGeom>
        </p:spPr>
        <p:style>
          <a:lnRef idx="1">
            <a:schemeClr val="accent3"/>
          </a:lnRef>
          <a:fillRef idx="0">
            <a:schemeClr val="accent3"/>
          </a:fillRef>
          <a:effectRef idx="0">
            <a:schemeClr val="accent3"/>
          </a:effectRef>
          <a:fontRef idx="minor">
            <a:schemeClr val="tx1"/>
          </a:fontRef>
        </p:style>
      </p:cxnSp>
      <p:sp>
        <p:nvSpPr>
          <p:cNvPr id="136" name="TextBox 135">
            <a:extLst>
              <a:ext uri="{FF2B5EF4-FFF2-40B4-BE49-F238E27FC236}">
                <a16:creationId xmlns:a16="http://schemas.microsoft.com/office/drawing/2014/main" id="{4C581317-23EB-D864-463D-5B5597E3BD23}"/>
              </a:ext>
            </a:extLst>
          </p:cNvPr>
          <p:cNvSpPr txBox="1"/>
          <p:nvPr/>
        </p:nvSpPr>
        <p:spPr>
          <a:xfrm>
            <a:off x="1913316" y="5368613"/>
            <a:ext cx="1616634" cy="811367"/>
          </a:xfrm>
          <a:prstGeom prst="rect">
            <a:avLst/>
          </a:prstGeom>
          <a:solidFill>
            <a:schemeClr val="tx1">
              <a:lumMod val="65000"/>
              <a:lumOff val="35000"/>
            </a:schemeClr>
          </a:solidFill>
          <a:effectLst>
            <a:outerShdw blurRad="50800" dist="38100" dir="2700000" algn="tl">
              <a:prstClr val="black">
                <a:alpha val="40000"/>
              </a:prstClr>
            </a:outerShdw>
          </a:effectLst>
        </p:spPr>
        <p:txBody>
          <a:bodyPr vert="horz"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chemeClr val="bg1"/>
                </a:solidFill>
                <a:effectLst/>
                <a:uLnTx/>
                <a:uFillTx/>
                <a:latin typeface="Arial"/>
                <a:cs typeface="Arial"/>
                <a:sym typeface="Arial"/>
              </a:rPr>
              <a:t>We aim to produce “SAF” but we don’t know anything about the evaluation process</a:t>
            </a:r>
          </a:p>
        </p:txBody>
      </p:sp>
      <p:cxnSp>
        <p:nvCxnSpPr>
          <p:cNvPr id="137" name="Straight Connector 136">
            <a:extLst>
              <a:ext uri="{FF2B5EF4-FFF2-40B4-BE49-F238E27FC236}">
                <a16:creationId xmlns:a16="http://schemas.microsoft.com/office/drawing/2014/main" id="{B483A7B9-A9CE-D15C-453D-84A076E46691}"/>
              </a:ext>
            </a:extLst>
          </p:cNvPr>
          <p:cNvCxnSpPr>
            <a:cxnSpLocks/>
          </p:cNvCxnSpPr>
          <p:nvPr/>
        </p:nvCxnSpPr>
        <p:spPr>
          <a:xfrm flipH="1">
            <a:off x="2682621" y="4880478"/>
            <a:ext cx="995204" cy="602720"/>
          </a:xfrm>
          <a:prstGeom prst="line">
            <a:avLst/>
          </a:prstGeom>
        </p:spPr>
        <p:style>
          <a:lnRef idx="1">
            <a:schemeClr val="accent3"/>
          </a:lnRef>
          <a:fillRef idx="0">
            <a:schemeClr val="accent3"/>
          </a:fillRef>
          <a:effectRef idx="0">
            <a:schemeClr val="accent3"/>
          </a:effectRef>
          <a:fontRef idx="minor">
            <a:schemeClr val="tx1"/>
          </a:fontRef>
        </p:style>
      </p:cxnSp>
      <p:sp>
        <p:nvSpPr>
          <p:cNvPr id="138" name="TextBox 137">
            <a:extLst>
              <a:ext uri="{FF2B5EF4-FFF2-40B4-BE49-F238E27FC236}">
                <a16:creationId xmlns:a16="http://schemas.microsoft.com/office/drawing/2014/main" id="{2DB0B5D7-953B-5882-2593-8F46B9E4DFAE}"/>
              </a:ext>
            </a:extLst>
          </p:cNvPr>
          <p:cNvSpPr txBox="1"/>
          <p:nvPr/>
        </p:nvSpPr>
        <p:spPr>
          <a:xfrm>
            <a:off x="4726810" y="5598217"/>
            <a:ext cx="1260000" cy="626701"/>
          </a:xfrm>
          <a:prstGeom prst="rect">
            <a:avLst/>
          </a:prstGeom>
          <a:solidFill>
            <a:schemeClr val="tx1">
              <a:lumMod val="65000"/>
              <a:lumOff val="35000"/>
            </a:schemeClr>
          </a:solidFill>
          <a:effectLst>
            <a:outerShdw blurRad="50800" dist="38100" dir="2700000" algn="tl">
              <a:prstClr val="black">
                <a:alpha val="40000"/>
              </a:prstClr>
            </a:outerShdw>
          </a:effectLst>
        </p:spPr>
        <p:txBody>
          <a:bodyPr vert="horz"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chemeClr val="bg1"/>
                </a:solidFill>
                <a:effectLst/>
                <a:uLnTx/>
                <a:uFillTx/>
                <a:latin typeface="Arial"/>
                <a:cs typeface="Arial"/>
                <a:sym typeface="Arial"/>
              </a:rPr>
              <a:t>Our fuel might be compatible to a D7566 Annex</a:t>
            </a:r>
          </a:p>
        </p:txBody>
      </p:sp>
      <p:cxnSp>
        <p:nvCxnSpPr>
          <p:cNvPr id="139" name="Straight Connector 138">
            <a:extLst>
              <a:ext uri="{FF2B5EF4-FFF2-40B4-BE49-F238E27FC236}">
                <a16:creationId xmlns:a16="http://schemas.microsoft.com/office/drawing/2014/main" id="{924A7CFB-D93C-C8D1-5CA3-74D7CA181D34}"/>
              </a:ext>
            </a:extLst>
          </p:cNvPr>
          <p:cNvCxnSpPr>
            <a:cxnSpLocks/>
          </p:cNvCxnSpPr>
          <p:nvPr/>
        </p:nvCxnSpPr>
        <p:spPr>
          <a:xfrm>
            <a:off x="5978204" y="4592932"/>
            <a:ext cx="744455" cy="1105926"/>
          </a:xfrm>
          <a:prstGeom prst="line">
            <a:avLst/>
          </a:prstGeom>
        </p:spPr>
        <p:style>
          <a:lnRef idx="1">
            <a:schemeClr val="accent3"/>
          </a:lnRef>
          <a:fillRef idx="0">
            <a:schemeClr val="accent3"/>
          </a:fillRef>
          <a:effectRef idx="0">
            <a:schemeClr val="accent3"/>
          </a:effectRef>
          <a:fontRef idx="minor">
            <a:schemeClr val="tx1"/>
          </a:fontRef>
        </p:style>
      </p:cxnSp>
      <p:sp>
        <p:nvSpPr>
          <p:cNvPr id="144" name="Arrow: Left-Right 143">
            <a:extLst>
              <a:ext uri="{FF2B5EF4-FFF2-40B4-BE49-F238E27FC236}">
                <a16:creationId xmlns:a16="http://schemas.microsoft.com/office/drawing/2014/main" id="{D66BFF0F-5DE4-17DE-7959-75B5F442D25F}"/>
              </a:ext>
            </a:extLst>
          </p:cNvPr>
          <p:cNvSpPr/>
          <p:nvPr/>
        </p:nvSpPr>
        <p:spPr>
          <a:xfrm>
            <a:off x="2397615" y="1569530"/>
            <a:ext cx="5768298" cy="274263"/>
          </a:xfrm>
          <a:prstGeom prst="leftRightArrow">
            <a:avLst>
              <a:gd name="adj1" fmla="val 50000"/>
              <a:gd name="adj2" fmla="val 50000"/>
            </a:avLst>
          </a:prstGeom>
          <a:solidFill>
            <a:srgbClr val="E97300"/>
          </a:solidFill>
          <a:ln w="6350" cap="flat" cmpd="sng" algn="ctr">
            <a:noFill/>
            <a:prstDash val="solid"/>
            <a:miter lim="800000"/>
          </a:ln>
          <a:effectLst/>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1200" cap="none" spc="0" normalizeH="0" baseline="0" noProof="0" dirty="0" err="1">
                <a:ln>
                  <a:noFill/>
                </a:ln>
                <a:solidFill>
                  <a:srgbClr val="FFFFFF"/>
                </a:solidFill>
                <a:effectLst/>
                <a:uLnTx/>
                <a:uFillTx/>
                <a:latin typeface="Arial"/>
                <a:ea typeface="+mn-ea"/>
                <a:cs typeface="+mn-cs"/>
                <a:sym typeface="Arial"/>
              </a:rPr>
              <a:t>Prescreening</a:t>
            </a:r>
          </a:p>
        </p:txBody>
      </p:sp>
      <p:sp>
        <p:nvSpPr>
          <p:cNvPr id="147" name="Arrow: Left 146">
            <a:extLst>
              <a:ext uri="{FF2B5EF4-FFF2-40B4-BE49-F238E27FC236}">
                <a16:creationId xmlns:a16="http://schemas.microsoft.com/office/drawing/2014/main" id="{E69AB366-3E2F-B315-C291-555BF1B35A1D}"/>
              </a:ext>
            </a:extLst>
          </p:cNvPr>
          <p:cNvSpPr/>
          <p:nvPr/>
        </p:nvSpPr>
        <p:spPr>
          <a:xfrm>
            <a:off x="2450011" y="2871372"/>
            <a:ext cx="1180119" cy="2742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8" name="Speech Bubble: Rectangle 147">
            <a:extLst>
              <a:ext uri="{FF2B5EF4-FFF2-40B4-BE49-F238E27FC236}">
                <a16:creationId xmlns:a16="http://schemas.microsoft.com/office/drawing/2014/main" id="{C650DFC8-26C8-E993-D6C5-483CA461A9AB}"/>
              </a:ext>
            </a:extLst>
          </p:cNvPr>
          <p:cNvSpPr/>
          <p:nvPr/>
        </p:nvSpPr>
        <p:spPr>
          <a:xfrm>
            <a:off x="2071912" y="2681450"/>
            <a:ext cx="1616634" cy="626701"/>
          </a:xfrm>
          <a:prstGeom prst="wedgeRectCallout">
            <a:avLst>
              <a:gd name="adj1" fmla="val -84136"/>
              <a:gd name="adj2" fmla="val 79847"/>
            </a:avLst>
          </a:prstGeom>
          <a:solidFill>
            <a:srgbClr val="D0D2D2"/>
          </a:solidFill>
          <a:ln w="12700" cap="flat" cmpd="sng" algn="ctr">
            <a:noFill/>
            <a:prstDash val="solid"/>
            <a:miter lim="800000"/>
          </a:ln>
          <a:effectLst>
            <a:outerShdw blurRad="50800" dist="38100" dir="2700000" algn="tl">
              <a:prstClr val="black">
                <a:alpha val="40000"/>
              </a:prstClr>
            </a:outerShdw>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Arial"/>
                <a:ea typeface="+mn-ea"/>
                <a:cs typeface="+mn-cs"/>
                <a:sym typeface="Arial"/>
              </a:rPr>
              <a:t>Exit the Clearing House, you are free to produce.</a:t>
            </a:r>
          </a:p>
        </p:txBody>
      </p:sp>
      <p:sp>
        <p:nvSpPr>
          <p:cNvPr id="128" name="Speech Bubble: Rectangle 127">
            <a:extLst>
              <a:ext uri="{FF2B5EF4-FFF2-40B4-BE49-F238E27FC236}">
                <a16:creationId xmlns:a16="http://schemas.microsoft.com/office/drawing/2014/main" id="{70558A1B-EB53-5594-F883-9459886D99FE}"/>
              </a:ext>
            </a:extLst>
          </p:cNvPr>
          <p:cNvSpPr/>
          <p:nvPr/>
        </p:nvSpPr>
        <p:spPr>
          <a:xfrm>
            <a:off x="2074457" y="2394450"/>
            <a:ext cx="1616634" cy="257369"/>
          </a:xfrm>
          <a:prstGeom prst="wedgeRectCallout">
            <a:avLst>
              <a:gd name="adj1" fmla="val 51897"/>
              <a:gd name="adj2" fmla="val 156917"/>
            </a:avLst>
          </a:prstGeom>
          <a:solidFill>
            <a:schemeClr val="tx1">
              <a:lumMod val="65000"/>
              <a:lumOff val="35000"/>
            </a:schemeClr>
          </a:solidFill>
          <a:ln w="12700" cap="flat" cmpd="sng" algn="ctr">
            <a:noFill/>
            <a:prstDash val="solid"/>
            <a:miter lim="800000"/>
          </a:ln>
          <a:effectLst>
            <a:outerShdw blurRad="50800" dist="38100" dir="2700000" algn="tl">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FFFFFF"/>
                </a:solidFill>
                <a:effectLst/>
                <a:uLnTx/>
                <a:uFillTx/>
                <a:latin typeface="Arial"/>
                <a:ea typeface="+mn-ea"/>
                <a:cs typeface="+mn-cs"/>
                <a:sym typeface="Arial"/>
              </a:rPr>
              <a:t>Yes</a:t>
            </a:r>
          </a:p>
        </p:txBody>
      </p:sp>
      <p:pic>
        <p:nvPicPr>
          <p:cNvPr id="155" name="Picture 154">
            <a:extLst>
              <a:ext uri="{FF2B5EF4-FFF2-40B4-BE49-F238E27FC236}">
                <a16:creationId xmlns:a16="http://schemas.microsoft.com/office/drawing/2014/main" id="{61A0D1B5-993B-7EEA-905F-ED9BBD28FC38}"/>
              </a:ext>
            </a:extLst>
          </p:cNvPr>
          <p:cNvPicPr>
            <a:picLocks noChangeAspect="1"/>
          </p:cNvPicPr>
          <p:nvPr/>
        </p:nvPicPr>
        <p:blipFill>
          <a:blip r:embed="rId28"/>
          <a:stretch>
            <a:fillRect/>
          </a:stretch>
        </p:blipFill>
        <p:spPr>
          <a:xfrm>
            <a:off x="2530418" y="1805737"/>
            <a:ext cx="1051297" cy="296093"/>
          </a:xfrm>
          <a:prstGeom prst="rect">
            <a:avLst/>
          </a:prstGeom>
        </p:spPr>
      </p:pic>
      <p:pic>
        <p:nvPicPr>
          <p:cNvPr id="156" name="Picture 155" descr="A blue building with columns and a flag&#10;&#10;AI-generated content may be incorrect.">
            <a:extLst>
              <a:ext uri="{FF2B5EF4-FFF2-40B4-BE49-F238E27FC236}">
                <a16:creationId xmlns:a16="http://schemas.microsoft.com/office/drawing/2014/main" id="{615DA1C0-7BF9-A4E7-F4E9-5D42AF6DD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58613" y="2879452"/>
            <a:ext cx="1386115" cy="1386115"/>
          </a:xfrm>
          <a:prstGeom prst="rect">
            <a:avLst/>
          </a:prstGeom>
        </p:spPr>
      </p:pic>
      <p:sp>
        <p:nvSpPr>
          <p:cNvPr id="159" name="Speech Bubble: Rectangle 158">
            <a:extLst>
              <a:ext uri="{FF2B5EF4-FFF2-40B4-BE49-F238E27FC236}">
                <a16:creationId xmlns:a16="http://schemas.microsoft.com/office/drawing/2014/main" id="{3B3B508D-90AC-76D2-1CF9-C73A8DB688D8}"/>
              </a:ext>
            </a:extLst>
          </p:cNvPr>
          <p:cNvSpPr/>
          <p:nvPr/>
        </p:nvSpPr>
        <p:spPr>
          <a:xfrm>
            <a:off x="229364" y="4800101"/>
            <a:ext cx="1616634" cy="996033"/>
          </a:xfrm>
          <a:prstGeom prst="wedgeRectCallout">
            <a:avLst>
              <a:gd name="adj1" fmla="val -6682"/>
              <a:gd name="adj2" fmla="val -117324"/>
            </a:avLst>
          </a:prstGeom>
          <a:solidFill>
            <a:srgbClr val="D0D2D2"/>
          </a:solidFill>
          <a:ln w="12700" cap="flat" cmpd="sng" algn="ctr">
            <a:noFill/>
            <a:prstDash val="solid"/>
            <a:miter lim="800000"/>
          </a:ln>
          <a:effectLst>
            <a:outerShdw blurRad="50800" dist="38100" dir="2700000" algn="tl">
              <a:prstClr val="black">
                <a:alpha val="40000"/>
              </a:prstClr>
            </a:outerShdw>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Arial"/>
                <a:ea typeface="+mn-ea"/>
                <a:cs typeface="+mn-cs"/>
                <a:sym typeface="Arial"/>
              </a:rPr>
              <a:t>Your processes are similar ,you should form a joint task force and go through evaluation together.</a:t>
            </a:r>
          </a:p>
        </p:txBody>
      </p:sp>
      <p:sp>
        <p:nvSpPr>
          <p:cNvPr id="162" name="TextBox 161">
            <a:extLst>
              <a:ext uri="{FF2B5EF4-FFF2-40B4-BE49-F238E27FC236}">
                <a16:creationId xmlns:a16="http://schemas.microsoft.com/office/drawing/2014/main" id="{E436697C-FF8A-E8BC-0359-4B8EEB13B9A4}"/>
              </a:ext>
            </a:extLst>
          </p:cNvPr>
          <p:cNvSpPr txBox="1"/>
          <p:nvPr/>
        </p:nvSpPr>
        <p:spPr>
          <a:xfrm>
            <a:off x="5206700" y="400283"/>
            <a:ext cx="2396683" cy="52322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Prepare Producers.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I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3" name="TextBox 162">
            <a:extLst>
              <a:ext uri="{FF2B5EF4-FFF2-40B4-BE49-F238E27FC236}">
                <a16:creationId xmlns:a16="http://schemas.microsoft.com/office/drawing/2014/main" id="{6D7B77A3-1956-E8AA-2B2E-34341C83CB75}"/>
              </a:ext>
            </a:extLst>
          </p:cNvPr>
          <p:cNvSpPr txBox="1"/>
          <p:nvPr/>
        </p:nvSpPr>
        <p:spPr>
          <a:xfrm>
            <a:off x="7298114" y="397082"/>
            <a:ext cx="2396683" cy="30777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Provide Reliable Data</a:t>
            </a:r>
          </a:p>
        </p:txBody>
      </p:sp>
      <p:sp>
        <p:nvSpPr>
          <p:cNvPr id="164" name="TextBox 163">
            <a:extLst>
              <a:ext uri="{FF2B5EF4-FFF2-40B4-BE49-F238E27FC236}">
                <a16:creationId xmlns:a16="http://schemas.microsoft.com/office/drawing/2014/main" id="{F5282027-B922-CE5F-70D3-DD0875FF4795}"/>
              </a:ext>
            </a:extLst>
          </p:cNvPr>
          <p:cNvSpPr txBox="1"/>
          <p:nvPr/>
        </p:nvSpPr>
        <p:spPr>
          <a:xfrm>
            <a:off x="9576862" y="387925"/>
            <a:ext cx="2862126" cy="30777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Facilitate OEM approval.</a:t>
            </a:r>
            <a:endParaRPr kumimoji="0" lang="en-IE" sz="140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417485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70718865-F18A-6EA6-EF11-A33F113AB5E9}"/>
              </a:ext>
            </a:extLst>
          </p:cNvPr>
          <p:cNvSpPr/>
          <p:nvPr/>
        </p:nvSpPr>
        <p:spPr>
          <a:xfrm>
            <a:off x="4485566" y="1622042"/>
            <a:ext cx="5861158" cy="31665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a:extLst>
              <a:ext uri="{FF2B5EF4-FFF2-40B4-BE49-F238E27FC236}">
                <a16:creationId xmlns:a16="http://schemas.microsoft.com/office/drawing/2014/main" id="{77D5EDAE-A1F5-D554-02B7-E9F25463C541}"/>
              </a:ext>
            </a:extLst>
          </p:cNvPr>
          <p:cNvSpPr>
            <a:spLocks noGrp="1"/>
          </p:cNvSpPr>
          <p:nvPr>
            <p:ph type="title"/>
          </p:nvPr>
        </p:nvSpPr>
        <p:spPr>
          <a:xfrm>
            <a:off x="308614" y="365415"/>
            <a:ext cx="11523133" cy="532051"/>
          </a:xfrm>
        </p:spPr>
        <p:txBody>
          <a:bodyPr/>
          <a:lstStyle/>
          <a:p>
            <a:pPr algn="l"/>
            <a:r>
              <a:rPr lang="en-US" b="1" dirty="0">
                <a:cs typeface="Arial"/>
              </a:rPr>
              <a:t>Many Barriers to Scaling SAF - Opportunities</a:t>
            </a:r>
            <a:endParaRPr lang="en-US" dirty="0">
              <a:solidFill>
                <a:srgbClr val="000000"/>
              </a:solidFill>
              <a:cs typeface="Arial"/>
            </a:endParaRPr>
          </a:p>
        </p:txBody>
      </p:sp>
      <p:pic>
        <p:nvPicPr>
          <p:cNvPr id="10" name="Picture 9" descr="A blue and black logo&#10;&#10;Description automatically generated">
            <a:extLst>
              <a:ext uri="{FF2B5EF4-FFF2-40B4-BE49-F238E27FC236}">
                <a16:creationId xmlns:a16="http://schemas.microsoft.com/office/drawing/2014/main" id="{7200F569-2E5A-38C7-B2E9-140A2101D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844" y="6436311"/>
            <a:ext cx="849495" cy="286223"/>
          </a:xfrm>
          <a:prstGeom prst="rect">
            <a:avLst/>
          </a:prstGeom>
          <a:solidFill>
            <a:srgbClr val="FFFFFF"/>
          </a:solidFill>
        </p:spPr>
      </p:pic>
      <p:sp>
        <p:nvSpPr>
          <p:cNvPr id="6" name="Footer Placeholder 1">
            <a:extLst>
              <a:ext uri="{FF2B5EF4-FFF2-40B4-BE49-F238E27FC236}">
                <a16:creationId xmlns:a16="http://schemas.microsoft.com/office/drawing/2014/main" id="{939350E7-668D-3495-69F1-3B91F29AC404}"/>
              </a:ext>
            </a:extLst>
          </p:cNvPr>
          <p:cNvSpPr>
            <a:spLocks noGrp="1"/>
          </p:cNvSpPr>
          <p:nvPr>
            <p:ph type="ftr" sz="quarter" idx="3"/>
          </p:nvPr>
        </p:nvSpPr>
        <p:spPr>
          <a:xfrm>
            <a:off x="1302562" y="6548968"/>
            <a:ext cx="7779294" cy="17356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Public 			Manged by EASA through Contribution Agreement MOVE/El/SUB/2022-519/SI2.877543</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Date Placeholder 2">
            <a:extLst>
              <a:ext uri="{FF2B5EF4-FFF2-40B4-BE49-F238E27FC236}">
                <a16:creationId xmlns:a16="http://schemas.microsoft.com/office/drawing/2014/main" id="{E9B625E9-6CF4-A9FD-386C-804685542652}"/>
              </a:ext>
            </a:extLst>
          </p:cNvPr>
          <p:cNvSpPr>
            <a:spLocks noGrp="1"/>
          </p:cNvSpPr>
          <p:nvPr>
            <p:ph type="dt" sz="half" idx="21"/>
          </p:nvPr>
        </p:nvSpPr>
        <p:spPr>
          <a:xfrm>
            <a:off x="487804" y="6548967"/>
            <a:ext cx="699155" cy="1735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02/04/2025</a:t>
            </a:r>
          </a:p>
        </p:txBody>
      </p:sp>
      <p:sp>
        <p:nvSpPr>
          <p:cNvPr id="13" name="Rectangle: Rounded Corners 12">
            <a:extLst>
              <a:ext uri="{FF2B5EF4-FFF2-40B4-BE49-F238E27FC236}">
                <a16:creationId xmlns:a16="http://schemas.microsoft.com/office/drawing/2014/main" id="{7990F3DC-8424-D7C2-188D-C1EAC0EDDF5F}"/>
              </a:ext>
            </a:extLst>
          </p:cNvPr>
          <p:cNvSpPr/>
          <p:nvPr/>
        </p:nvSpPr>
        <p:spPr>
          <a:xfrm>
            <a:off x="10077093" y="6374555"/>
            <a:ext cx="2013307" cy="449556"/>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TextBox 47">
            <a:extLst>
              <a:ext uri="{FF2B5EF4-FFF2-40B4-BE49-F238E27FC236}">
                <a16:creationId xmlns:a16="http://schemas.microsoft.com/office/drawing/2014/main" id="{13A2636F-BD79-32ED-F2D6-C2EE5F97D60D}"/>
              </a:ext>
            </a:extLst>
          </p:cNvPr>
          <p:cNvSpPr txBox="1"/>
          <p:nvPr/>
        </p:nvSpPr>
        <p:spPr>
          <a:xfrm>
            <a:off x="314461" y="3292277"/>
            <a:ext cx="4265777" cy="156966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600" b="1" u="sng" dirty="0">
                <a:solidFill>
                  <a:srgbClr val="000000"/>
                </a:solidFill>
                <a:latin typeface="Arial" panose="020B0604020202020204"/>
              </a:rPr>
              <a:t>2. New Designs for Scale A + B</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000000"/>
                </a:solidFill>
                <a:latin typeface="Arial" panose="020B0604020202020204"/>
              </a:rPr>
              <a:t>A) Feedstocks: Available, energy rich, </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000000"/>
                </a:solidFill>
                <a:latin typeface="Arial" panose="020B0604020202020204"/>
              </a:rPr>
              <a:t>    hydrogen rich, biogenic carbon:</a:t>
            </a:r>
          </a:p>
          <a:p>
            <a:pPr marL="742950" lvl="1" indent="-285750">
              <a:buFont typeface="Arial" panose="020B0604020202020204" pitchFamily="34" charset="0"/>
              <a:buChar cha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Lignocellulose.</a:t>
            </a:r>
          </a:p>
          <a:p>
            <a:pPr marL="742950" lvl="1" indent="-285750">
              <a:buFont typeface="Arial" panose="020B0604020202020204" pitchFamily="34" charset="0"/>
              <a:buChar char="•"/>
            </a:pPr>
            <a:r>
              <a:rPr lang="en-US" sz="1600" dirty="0">
                <a:solidFill>
                  <a:srgbClr val="000000"/>
                </a:solidFill>
                <a:latin typeface="Arial" panose="020B0604020202020204"/>
              </a:rPr>
              <a:t>Sewage sludge.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00000"/>
              </a:solidFill>
              <a:latin typeface="Arial" panose="020B0604020202020204"/>
            </a:endParaRPr>
          </a:p>
        </p:txBody>
      </p:sp>
      <p:sp>
        <p:nvSpPr>
          <p:cNvPr id="52" name="TextBox 51">
            <a:extLst>
              <a:ext uri="{FF2B5EF4-FFF2-40B4-BE49-F238E27FC236}">
                <a16:creationId xmlns:a16="http://schemas.microsoft.com/office/drawing/2014/main" id="{FC51AF96-6785-FD22-00B3-12732907CF77}"/>
              </a:ext>
            </a:extLst>
          </p:cNvPr>
          <p:cNvSpPr txBox="1"/>
          <p:nvPr/>
        </p:nvSpPr>
        <p:spPr>
          <a:xfrm>
            <a:off x="5481962" y="3531136"/>
            <a:ext cx="3659820" cy="156966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600" dirty="0">
                <a:solidFill>
                  <a:srgbClr val="000000"/>
                </a:solidFill>
                <a:latin typeface="Arial" panose="020B0604020202020204"/>
              </a:rPr>
              <a:t>B) High TRL conversion processes.</a:t>
            </a:r>
          </a:p>
          <a:p>
            <a:pPr marL="742950" lvl="1" indent="-285750">
              <a:buFont typeface="Arial" panose="020B0604020202020204" pitchFamily="34" charset="0"/>
              <a:buChar cha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Fast pyrolysis.</a:t>
            </a:r>
          </a:p>
          <a:p>
            <a:pPr marL="742950" lvl="1" indent="-285750">
              <a:buFont typeface="Arial" panose="020B0604020202020204" pitchFamily="34" charset="0"/>
              <a:buChar char="•"/>
            </a:pPr>
            <a:r>
              <a:rPr lang="en-US" sz="1600" dirty="0">
                <a:solidFill>
                  <a:srgbClr val="000000"/>
                </a:solidFill>
                <a:latin typeface="Arial" panose="020B0604020202020204"/>
              </a:rPr>
              <a:t>Hydrothermal liquefaction.</a:t>
            </a:r>
          </a:p>
          <a:p>
            <a:pPr marL="742950" lvl="1" indent="-285750">
              <a:buFont typeface="Arial" panose="020B0604020202020204" pitchFamily="34" charset="0"/>
              <a:buChar char="•"/>
            </a:pPr>
            <a:r>
              <a:rPr lang="en-US" sz="1600" dirty="0">
                <a:solidFill>
                  <a:srgbClr val="000000"/>
                </a:solidFill>
                <a:latin typeface="Arial" panose="020B0604020202020204"/>
              </a:rPr>
              <a:t>Hydrolysis.</a:t>
            </a:r>
          </a:p>
          <a:p>
            <a:pPr marL="742950" lvl="1" indent="-285750">
              <a:buFont typeface="Arial" panose="020B0604020202020204" pitchFamily="34" charset="0"/>
              <a:buChar cha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00000"/>
              </a:solidFill>
              <a:latin typeface="Arial" panose="020B0604020202020204"/>
            </a:endParaRPr>
          </a:p>
        </p:txBody>
      </p:sp>
      <p:sp>
        <p:nvSpPr>
          <p:cNvPr id="57" name="Plus Sign 56">
            <a:extLst>
              <a:ext uri="{FF2B5EF4-FFF2-40B4-BE49-F238E27FC236}">
                <a16:creationId xmlns:a16="http://schemas.microsoft.com/office/drawing/2014/main" id="{E00733CA-9598-970E-57B4-2499F3C568AF}"/>
              </a:ext>
            </a:extLst>
          </p:cNvPr>
          <p:cNvSpPr/>
          <p:nvPr/>
        </p:nvSpPr>
        <p:spPr>
          <a:xfrm>
            <a:off x="4276625" y="3592581"/>
            <a:ext cx="837888" cy="807215"/>
          </a:xfrm>
          <a:prstGeom prst="mathPlus">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accent2">
                  <a:lumMod val="60000"/>
                  <a:lumOff val="40000"/>
                </a:schemeClr>
              </a:solidFill>
            </a:endParaRPr>
          </a:p>
        </p:txBody>
      </p:sp>
      <p:sp>
        <p:nvSpPr>
          <p:cNvPr id="58" name="TextBox 57">
            <a:extLst>
              <a:ext uri="{FF2B5EF4-FFF2-40B4-BE49-F238E27FC236}">
                <a16:creationId xmlns:a16="http://schemas.microsoft.com/office/drawing/2014/main" id="{B5409722-0880-4B99-5ADB-BDBB0E728D0D}"/>
              </a:ext>
            </a:extLst>
          </p:cNvPr>
          <p:cNvSpPr txBox="1"/>
          <p:nvPr/>
        </p:nvSpPr>
        <p:spPr>
          <a:xfrm>
            <a:off x="5344936" y="2032952"/>
            <a:ext cx="7496433" cy="1077218"/>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solidFill>
                  <a:schemeClr val="accent1"/>
                </a:solidFill>
                <a:latin typeface="Arial" panose="020B0604020202020204"/>
              </a:rPr>
              <a:t>SAF Sustainability Certification.</a:t>
            </a:r>
          </a:p>
          <a:p>
            <a:pPr marL="742950" lvl="1" indent="-285750">
              <a:buFont typeface="Arial" panose="020B0604020202020204" pitchFamily="34" charset="0"/>
              <a:buChar char="•"/>
            </a:pPr>
            <a:r>
              <a:rPr lang="en-US" sz="1600" dirty="0">
                <a:solidFill>
                  <a:schemeClr val="accent1"/>
                </a:solidFill>
                <a:latin typeface="Arial" panose="020B0604020202020204"/>
              </a:rPr>
              <a:t>Final Investment Decision accelerator.</a:t>
            </a:r>
          </a:p>
          <a:p>
            <a:pPr marL="742950" lvl="1" indent="-285750">
              <a:buFont typeface="Arial" panose="020B0604020202020204" pitchFamily="34" charset="0"/>
              <a:buChar char="•"/>
            </a:pPr>
            <a:r>
              <a:rPr lang="en-US" sz="1600" dirty="0">
                <a:solidFill>
                  <a:schemeClr val="accent1"/>
                </a:solidFill>
                <a:latin typeface="Arial" panose="020B0604020202020204"/>
              </a:rPr>
              <a:t>Centralized </a:t>
            </a:r>
            <a:r>
              <a:rPr lang="en-US" sz="1600" dirty="0" err="1">
                <a:solidFill>
                  <a:schemeClr val="accent1"/>
                </a:solidFill>
                <a:latin typeface="Arial" panose="020B0604020202020204"/>
              </a:rPr>
              <a:t>syncrude</a:t>
            </a:r>
            <a:r>
              <a:rPr lang="en-US" sz="1600" dirty="0">
                <a:solidFill>
                  <a:schemeClr val="accent1"/>
                </a:solidFill>
                <a:latin typeface="Arial" panose="020B0604020202020204"/>
              </a:rPr>
              <a:t> upgrading facilities.</a:t>
            </a:r>
          </a:p>
          <a:p>
            <a:endParaRPr lang="en-IE" sz="1600" dirty="0">
              <a:solidFill>
                <a:schemeClr val="accent1"/>
              </a:solidFill>
            </a:endParaRPr>
          </a:p>
        </p:txBody>
      </p:sp>
      <p:sp>
        <p:nvSpPr>
          <p:cNvPr id="60" name="TextBox 59">
            <a:extLst>
              <a:ext uri="{FF2B5EF4-FFF2-40B4-BE49-F238E27FC236}">
                <a16:creationId xmlns:a16="http://schemas.microsoft.com/office/drawing/2014/main" id="{A16A730B-1993-F0EB-762A-EBF83D1F6450}"/>
              </a:ext>
            </a:extLst>
          </p:cNvPr>
          <p:cNvSpPr txBox="1"/>
          <p:nvPr/>
        </p:nvSpPr>
        <p:spPr>
          <a:xfrm>
            <a:off x="251560" y="2021363"/>
            <a:ext cx="5762061" cy="830997"/>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solidFill>
                  <a:schemeClr val="accent1"/>
                </a:solidFill>
                <a:latin typeface="Arial" panose="020B0604020202020204"/>
              </a:rPr>
              <a:t>SAF Technical Quality Evaluation &amp; Approval</a:t>
            </a:r>
          </a:p>
          <a:p>
            <a:pPr marL="742950" lvl="1" indent="-285750">
              <a:buFont typeface="Arial" panose="020B0604020202020204" pitchFamily="34" charset="0"/>
              <a:buChar char="•"/>
            </a:pPr>
            <a:r>
              <a:rPr lang="en-US" sz="1600" dirty="0">
                <a:solidFill>
                  <a:schemeClr val="accent1"/>
                </a:solidFill>
                <a:latin typeface="Arial" panose="020B0604020202020204"/>
              </a:rPr>
              <a:t>Techno Economic Assessment.</a:t>
            </a:r>
          </a:p>
          <a:p>
            <a:pPr marL="742950" lvl="1" indent="-285750">
              <a:buFont typeface="Arial" panose="020B0604020202020204" pitchFamily="34" charset="0"/>
              <a:buChar char="•"/>
            </a:pPr>
            <a:r>
              <a:rPr lang="en-US" sz="1600" dirty="0">
                <a:solidFill>
                  <a:schemeClr val="accent1"/>
                </a:solidFill>
                <a:latin typeface="Arial" panose="020B0604020202020204"/>
              </a:rPr>
              <a:t>Supply Chain Integrity Assessment.</a:t>
            </a:r>
          </a:p>
        </p:txBody>
      </p:sp>
      <p:pic>
        <p:nvPicPr>
          <p:cNvPr id="66" name="Picture 65" descr="A blue building with columns and a flag&#10;&#10;AI-generated content may be incorrect.">
            <a:extLst>
              <a:ext uri="{FF2B5EF4-FFF2-40B4-BE49-F238E27FC236}">
                <a16:creationId xmlns:a16="http://schemas.microsoft.com/office/drawing/2014/main" id="{08A319B9-5D3E-004D-3E02-085804F8B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4325" y="1987533"/>
            <a:ext cx="326644" cy="326644"/>
          </a:xfrm>
          <a:prstGeom prst="rect">
            <a:avLst/>
          </a:prstGeom>
        </p:spPr>
      </p:pic>
      <p:pic>
        <p:nvPicPr>
          <p:cNvPr id="67" name="Picture 66" descr="A blue building with columns and a flag&#10;&#10;AI-generated content may be incorrect.">
            <a:extLst>
              <a:ext uri="{FF2B5EF4-FFF2-40B4-BE49-F238E27FC236}">
                <a16:creationId xmlns:a16="http://schemas.microsoft.com/office/drawing/2014/main" id="{41A2DD0E-A8A3-60CD-D529-EBBE705298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52880" y="2020603"/>
            <a:ext cx="326644" cy="326644"/>
          </a:xfrm>
          <a:prstGeom prst="rect">
            <a:avLst/>
          </a:prstGeom>
        </p:spPr>
      </p:pic>
      <p:pic>
        <p:nvPicPr>
          <p:cNvPr id="68" name="Picture 67">
            <a:extLst>
              <a:ext uri="{FF2B5EF4-FFF2-40B4-BE49-F238E27FC236}">
                <a16:creationId xmlns:a16="http://schemas.microsoft.com/office/drawing/2014/main" id="{7DE02F7C-F0EA-3290-514D-8DA234016D9D}"/>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4704" y="2032952"/>
            <a:ext cx="251093" cy="251093"/>
          </a:xfrm>
          <a:prstGeom prst="rect">
            <a:avLst/>
          </a:prstGeom>
        </p:spPr>
      </p:pic>
      <p:pic>
        <p:nvPicPr>
          <p:cNvPr id="70" name="Picture 69">
            <a:extLst>
              <a:ext uri="{FF2B5EF4-FFF2-40B4-BE49-F238E27FC236}">
                <a16:creationId xmlns:a16="http://schemas.microsoft.com/office/drawing/2014/main" id="{9342CB25-97BD-EB51-DC38-FAC322FA13D7}"/>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01787" y="2060494"/>
            <a:ext cx="251093" cy="251093"/>
          </a:xfrm>
          <a:prstGeom prst="rect">
            <a:avLst/>
          </a:prstGeom>
        </p:spPr>
      </p:pic>
      <p:pic>
        <p:nvPicPr>
          <p:cNvPr id="71" name="Picture 70" descr="Trinity College Dublin, the University of Dublin">
            <a:extLst>
              <a:ext uri="{FF2B5EF4-FFF2-40B4-BE49-F238E27FC236}">
                <a16:creationId xmlns:a16="http://schemas.microsoft.com/office/drawing/2014/main" id="{BFA91833-8BF0-672C-8BA4-A581B7CE37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14435" y="271002"/>
            <a:ext cx="2696845" cy="720725"/>
          </a:xfrm>
          <a:prstGeom prst="rect">
            <a:avLst/>
          </a:prstGeom>
          <a:noFill/>
          <a:ln>
            <a:noFill/>
          </a:ln>
        </p:spPr>
      </p:pic>
      <p:grpSp>
        <p:nvGrpSpPr>
          <p:cNvPr id="74" name="Group 73">
            <a:extLst>
              <a:ext uri="{FF2B5EF4-FFF2-40B4-BE49-F238E27FC236}">
                <a16:creationId xmlns:a16="http://schemas.microsoft.com/office/drawing/2014/main" id="{9995C18A-9FF2-C24B-94F4-2E5B6386B99F}"/>
              </a:ext>
            </a:extLst>
          </p:cNvPr>
          <p:cNvGrpSpPr/>
          <p:nvPr/>
        </p:nvGrpSpPr>
        <p:grpSpPr>
          <a:xfrm>
            <a:off x="319063" y="4915892"/>
            <a:ext cx="11708180" cy="1661993"/>
            <a:chOff x="319063" y="4915892"/>
            <a:chExt cx="11708180" cy="1661993"/>
          </a:xfrm>
        </p:grpSpPr>
        <p:sp>
          <p:nvSpPr>
            <p:cNvPr id="50" name="TextBox 49">
              <a:extLst>
                <a:ext uri="{FF2B5EF4-FFF2-40B4-BE49-F238E27FC236}">
                  <a16:creationId xmlns:a16="http://schemas.microsoft.com/office/drawing/2014/main" id="{7E6A8F80-CF5C-1D9C-28BA-028459E0D0FE}"/>
                </a:ext>
              </a:extLst>
            </p:cNvPr>
            <p:cNvSpPr txBox="1"/>
            <p:nvPr/>
          </p:nvSpPr>
          <p:spPr>
            <a:xfrm>
              <a:off x="319063" y="4915892"/>
              <a:ext cx="11708180" cy="166199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600" b="1" u="sng" dirty="0">
                  <a:solidFill>
                    <a:srgbClr val="000000"/>
                  </a:solidFill>
                  <a:latin typeface="Arial" panose="020B0604020202020204"/>
                </a:rPr>
                <a:t>3. Be Smart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Arial" panose="020B0604020202020204"/>
                </a:rPr>
                <a:t>Low Carbon Platform Commodities as a lower risk collecting point  - hydrogen rich, liquids, multi-use market commodities.</a:t>
              </a:r>
            </a:p>
            <a:p>
              <a:pPr marL="742950" lvl="1" indent="-285750">
                <a:buFont typeface="Arial" panose="020B0604020202020204" pitchFamily="34" charset="0"/>
                <a:buChar char="•"/>
              </a:pPr>
              <a:endParaRPr kumimoji="0" lang="en-US" sz="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lvl="1" indent="-285750">
                <a:buFont typeface="Arial" panose="020B0604020202020204" pitchFamily="34" charset="0"/>
                <a:buChar cha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Syngas to SAF</a:t>
              </a:r>
            </a:p>
            <a:p>
              <a:pPr marL="742950" lvl="1" indent="-285750">
                <a:buFont typeface="Arial" panose="020B0604020202020204" pitchFamily="34" charset="0"/>
                <a:buChar char="•"/>
              </a:pPr>
              <a:r>
                <a:rPr lang="en-US" sz="1600" dirty="0">
                  <a:solidFill>
                    <a:srgbClr val="000000"/>
                  </a:solidFill>
                  <a:latin typeface="Arial" panose="020B0604020202020204"/>
                </a:rPr>
                <a:t>Ethanol to SAF</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lvl="1" indent="-285750">
                <a:buFont typeface="Arial" panose="020B0604020202020204" pitchFamily="34" charset="0"/>
                <a:buChar cha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00000"/>
                </a:solidFill>
                <a:latin typeface="Arial" panose="020B0604020202020204"/>
              </a:endParaRPr>
            </a:p>
          </p:txBody>
        </p:sp>
        <p:sp>
          <p:nvSpPr>
            <p:cNvPr id="73" name="TextBox 72">
              <a:extLst>
                <a:ext uri="{FF2B5EF4-FFF2-40B4-BE49-F238E27FC236}">
                  <a16:creationId xmlns:a16="http://schemas.microsoft.com/office/drawing/2014/main" id="{B5CCCDB0-1373-5AEF-67C9-A5C6F714AAEA}"/>
                </a:ext>
              </a:extLst>
            </p:cNvPr>
            <p:cNvSpPr txBox="1"/>
            <p:nvPr/>
          </p:nvSpPr>
          <p:spPr>
            <a:xfrm>
              <a:off x="3375297" y="5498910"/>
              <a:ext cx="4265777" cy="830997"/>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solidFill>
                    <a:srgbClr val="000000"/>
                  </a:solidFill>
                  <a:latin typeface="Arial" panose="020B0604020202020204"/>
                </a:rPr>
                <a:t>Methanol to SAF</a:t>
              </a:r>
            </a:p>
            <a:p>
              <a:pPr marL="742950" lvl="1" indent="-285750">
                <a:buFont typeface="Arial" panose="020B0604020202020204" pitchFamily="34" charset="0"/>
                <a:buChar char="•"/>
              </a:pPr>
              <a:r>
                <a:rPr lang="en-US" sz="1600" dirty="0" err="1">
                  <a:solidFill>
                    <a:srgbClr val="000000"/>
                  </a:solidFill>
                  <a:latin typeface="Arial" panose="020B0604020202020204"/>
                </a:rPr>
                <a:t>Formates</a:t>
              </a:r>
              <a:r>
                <a:rPr lang="en-US" sz="1600" dirty="0">
                  <a:solidFill>
                    <a:srgbClr val="000000"/>
                  </a:solidFill>
                  <a:latin typeface="Arial" panose="020B0604020202020204"/>
                </a:rPr>
                <a:t> to SAF?</a:t>
              </a:r>
            </a:p>
            <a:p>
              <a:endParaRPr lang="en-IE" sz="1600" dirty="0"/>
            </a:p>
          </p:txBody>
        </p:sp>
      </p:grpSp>
      <p:sp>
        <p:nvSpPr>
          <p:cNvPr id="76" name="TextBox 75">
            <a:extLst>
              <a:ext uri="{FF2B5EF4-FFF2-40B4-BE49-F238E27FC236}">
                <a16:creationId xmlns:a16="http://schemas.microsoft.com/office/drawing/2014/main" id="{BB825CA0-C525-6249-2338-371C1F7248B7}"/>
              </a:ext>
            </a:extLst>
          </p:cNvPr>
          <p:cNvSpPr txBox="1"/>
          <p:nvPr/>
        </p:nvSpPr>
        <p:spPr>
          <a:xfrm>
            <a:off x="308615" y="1375108"/>
            <a:ext cx="10202866"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600" b="1" u="sng" dirty="0">
                <a:solidFill>
                  <a:srgbClr val="000000"/>
                </a:solidFill>
                <a:latin typeface="Arial" panose="020B0604020202020204"/>
              </a:rPr>
              <a:t>1. Enable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Arial" panose="020B0604020202020204"/>
              </a:rPr>
              <a:t>TCD &amp; EU SAF Clearing House Concept:     Lower common barriers with expert led centralized services.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00000"/>
              </a:solidFill>
              <a:latin typeface="Arial" panose="020B0604020202020204"/>
            </a:endParaRPr>
          </a:p>
        </p:txBody>
      </p:sp>
    </p:spTree>
    <p:custDataLst>
      <p:tags r:id="rId1"/>
    </p:custDataLst>
    <p:extLst>
      <p:ext uri="{BB962C8B-B14F-4D97-AF65-F5344CB8AC3E}">
        <p14:creationId xmlns:p14="http://schemas.microsoft.com/office/powerpoint/2010/main" val="335586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arrow pointing up&#10;&#10;Description automatically generated">
            <a:extLst>
              <a:ext uri="{FF2B5EF4-FFF2-40B4-BE49-F238E27FC236}">
                <a16:creationId xmlns:a16="http://schemas.microsoft.com/office/drawing/2014/main" id="{DA518777-1BEA-2D74-BD55-A22F7AB3C8A8}"/>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9788073">
            <a:off x="597734" y="1145859"/>
            <a:ext cx="8502952" cy="4073385"/>
          </a:xfrm>
          <a:prstGeom prst="rect">
            <a:avLst/>
          </a:prstGeom>
        </p:spPr>
      </p:pic>
      <p:pic>
        <p:nvPicPr>
          <p:cNvPr id="106" name="Picture 105">
            <a:extLst>
              <a:ext uri="{FF2B5EF4-FFF2-40B4-BE49-F238E27FC236}">
                <a16:creationId xmlns:a16="http://schemas.microsoft.com/office/drawing/2014/main" id="{C05DBBC4-8B23-2DE7-1D86-7767D5FDBF98}"/>
              </a:ext>
            </a:extLst>
          </p:cNvPr>
          <p:cNvPicPr>
            <a:picLocks noChangeAspect="1"/>
          </p:cNvPicPr>
          <p:nvPr/>
        </p:nvPicPr>
        <p:blipFill rotWithShape="1">
          <a:blip r:embed="rId5">
            <a:duotone>
              <a:schemeClr val="accent3">
                <a:shade val="45000"/>
                <a:satMod val="135000"/>
              </a:schemeClr>
              <a:prstClr val="white"/>
            </a:duotone>
          </a:blip>
          <a:srcRect t="16919" r="-6317" b="16888"/>
          <a:stretch/>
        </p:blipFill>
        <p:spPr>
          <a:xfrm>
            <a:off x="4285370" y="4397416"/>
            <a:ext cx="1797875" cy="559678"/>
          </a:xfrm>
          <a:prstGeom prst="rect">
            <a:avLst/>
          </a:prstGeom>
        </p:spPr>
      </p:pic>
      <p:sp>
        <p:nvSpPr>
          <p:cNvPr id="100" name="TextBox 99">
            <a:extLst>
              <a:ext uri="{FF2B5EF4-FFF2-40B4-BE49-F238E27FC236}">
                <a16:creationId xmlns:a16="http://schemas.microsoft.com/office/drawing/2014/main" id="{CE00C433-A8C0-E036-A8D1-3F670B412210}"/>
              </a:ext>
            </a:extLst>
          </p:cNvPr>
          <p:cNvSpPr txBox="1"/>
          <p:nvPr/>
        </p:nvSpPr>
        <p:spPr>
          <a:xfrm>
            <a:off x="4308994" y="3639277"/>
            <a:ext cx="2698797" cy="738664"/>
          </a:xfrm>
          <a:prstGeom prst="rect">
            <a:avLst/>
          </a:prstGeom>
          <a:solidFill>
            <a:srgbClr val="E7E9E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New Feedstocks with Supply Chain Hubs? </a:t>
            </a:r>
            <a:r>
              <a:rPr kumimoji="0" lang="en-US" sz="14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Centralised</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14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syncrude</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upgrading?</a:t>
            </a: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grpSp>
        <p:nvGrpSpPr>
          <p:cNvPr id="49" name="Group 48">
            <a:extLst>
              <a:ext uri="{FF2B5EF4-FFF2-40B4-BE49-F238E27FC236}">
                <a16:creationId xmlns:a16="http://schemas.microsoft.com/office/drawing/2014/main" id="{73173DA1-C3F6-2D85-6BDF-9CD0C4DA6AE7}"/>
              </a:ext>
            </a:extLst>
          </p:cNvPr>
          <p:cNvGrpSpPr/>
          <p:nvPr/>
        </p:nvGrpSpPr>
        <p:grpSpPr>
          <a:xfrm>
            <a:off x="2321568" y="3760346"/>
            <a:ext cx="1867780" cy="519029"/>
            <a:chOff x="10972631" y="1558796"/>
            <a:chExt cx="1727187" cy="519029"/>
          </a:xfrm>
        </p:grpSpPr>
        <p:pic>
          <p:nvPicPr>
            <p:cNvPr id="35" name="Picture 34">
              <a:extLst>
                <a:ext uri="{FF2B5EF4-FFF2-40B4-BE49-F238E27FC236}">
                  <a16:creationId xmlns:a16="http://schemas.microsoft.com/office/drawing/2014/main" id="{ED98C5EE-3573-9BE0-465A-99BB77BFE478}"/>
                </a:ext>
              </a:extLst>
            </p:cNvPr>
            <p:cNvPicPr>
              <a:picLocks noChangeAspect="1"/>
            </p:cNvPicPr>
            <p:nvPr/>
          </p:nvPicPr>
          <p:blipFill>
            <a:blip r:embed="rId6">
              <a:lum bright="70000" contrast="-70000"/>
            </a:blip>
            <a:stretch>
              <a:fillRect/>
            </a:stretch>
          </p:blipFill>
          <p:spPr>
            <a:xfrm>
              <a:off x="11857567" y="1558796"/>
              <a:ext cx="532053" cy="479288"/>
            </a:xfrm>
            <a:prstGeom prst="rect">
              <a:avLst/>
            </a:prstGeom>
            <a:solidFill>
              <a:srgbClr val="CCCFDD"/>
            </a:solidFill>
            <a:ln>
              <a:noFill/>
            </a:ln>
            <a:extLst>
              <a:ext uri="{91240B29-F687-4F45-9708-019B960494DF}">
                <a14:hiddenLine xmlns:a14="http://schemas.microsoft.com/office/drawing/2010/main">
                  <a:solidFill>
                    <a:srgbClr val="CCCFDD"/>
                  </a:solidFill>
                </a14:hiddenLine>
              </a:ext>
            </a:extLst>
          </p:spPr>
        </p:pic>
        <p:pic>
          <p:nvPicPr>
            <p:cNvPr id="41" name="Picture 40">
              <a:extLst>
                <a:ext uri="{FF2B5EF4-FFF2-40B4-BE49-F238E27FC236}">
                  <a16:creationId xmlns:a16="http://schemas.microsoft.com/office/drawing/2014/main" id="{8B3D71C9-9C9D-6140-C3AE-28E737D1C0BB}"/>
                </a:ext>
              </a:extLst>
            </p:cNvPr>
            <p:cNvPicPr>
              <a:picLocks noChangeAspect="1"/>
            </p:cNvPicPr>
            <p:nvPr/>
          </p:nvPicPr>
          <p:blipFill rotWithShape="1">
            <a:blip r:embed="rId7">
              <a:lum bright="70000" contrast="-70000"/>
            </a:blip>
            <a:srcRect t="16173"/>
            <a:stretch/>
          </p:blipFill>
          <p:spPr>
            <a:xfrm>
              <a:off x="10972631" y="1598537"/>
              <a:ext cx="532052" cy="479288"/>
            </a:xfrm>
            <a:prstGeom prst="rect">
              <a:avLst/>
            </a:prstGeom>
            <a:solidFill>
              <a:srgbClr val="CCCFDD"/>
            </a:solidFill>
            <a:ln>
              <a:noFill/>
            </a:ln>
            <a:extLst>
              <a:ext uri="{91240B29-F687-4F45-9708-019B960494DF}">
                <a14:hiddenLine xmlns:a14="http://schemas.microsoft.com/office/drawing/2010/main">
                  <a:solidFill>
                    <a:srgbClr val="CCCFDD"/>
                  </a:solidFill>
                </a14:hiddenLine>
              </a:ext>
            </a:extLst>
          </p:spPr>
        </p:pic>
        <p:pic>
          <p:nvPicPr>
            <p:cNvPr id="42" name="Picture 41">
              <a:extLst>
                <a:ext uri="{FF2B5EF4-FFF2-40B4-BE49-F238E27FC236}">
                  <a16:creationId xmlns:a16="http://schemas.microsoft.com/office/drawing/2014/main" id="{B876FBE6-3F9C-3ED7-9BA2-891FE9FFDA94}"/>
                </a:ext>
              </a:extLst>
            </p:cNvPr>
            <p:cNvPicPr>
              <a:picLocks noChangeAspect="1"/>
            </p:cNvPicPr>
            <p:nvPr/>
          </p:nvPicPr>
          <p:blipFill>
            <a:blip r:embed="rId8">
              <a:lum bright="70000" contrast="-70000"/>
            </a:blip>
            <a:stretch>
              <a:fillRect/>
            </a:stretch>
          </p:blipFill>
          <p:spPr>
            <a:xfrm>
              <a:off x="11459296" y="1599961"/>
              <a:ext cx="505440" cy="476440"/>
            </a:xfrm>
            <a:prstGeom prst="rect">
              <a:avLst/>
            </a:prstGeom>
            <a:solidFill>
              <a:srgbClr val="CCCFDD"/>
            </a:solidFill>
            <a:ln>
              <a:noFill/>
            </a:ln>
            <a:extLst>
              <a:ext uri="{91240B29-F687-4F45-9708-019B960494DF}">
                <a14:hiddenLine xmlns:a14="http://schemas.microsoft.com/office/drawing/2010/main">
                  <a:solidFill>
                    <a:srgbClr val="CCCFDD"/>
                  </a:solidFill>
                </a14:hiddenLine>
              </a:ext>
            </a:extLst>
          </p:spPr>
        </p:pic>
        <p:pic>
          <p:nvPicPr>
            <p:cNvPr id="44" name="Graphic 43" descr="Garbage outline">
              <a:extLst>
                <a:ext uri="{FF2B5EF4-FFF2-40B4-BE49-F238E27FC236}">
                  <a16:creationId xmlns:a16="http://schemas.microsoft.com/office/drawing/2014/main" id="{22B3673E-3699-9C61-B8E4-5D18E34201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315391" y="1608791"/>
              <a:ext cx="384427" cy="384427"/>
            </a:xfrm>
            <a:prstGeom prst="rect">
              <a:avLst/>
            </a:prstGeom>
          </p:spPr>
        </p:pic>
      </p:grpSp>
      <p:pic>
        <p:nvPicPr>
          <p:cNvPr id="15" name="Picture 14">
            <a:extLst>
              <a:ext uri="{FF2B5EF4-FFF2-40B4-BE49-F238E27FC236}">
                <a16:creationId xmlns:a16="http://schemas.microsoft.com/office/drawing/2014/main" id="{35D5E888-D0DE-627D-1B3D-209FB3DE3E84}"/>
              </a:ext>
            </a:extLst>
          </p:cNvPr>
          <p:cNvPicPr>
            <a:picLocks noChangeAspect="1"/>
          </p:cNvPicPr>
          <p:nvPr/>
        </p:nvPicPr>
        <p:blipFill rotWithShape="1">
          <a:blip r:embed="rId11"/>
          <a:srcRect l="80523" t="29101" b="30221"/>
          <a:stretch/>
        </p:blipFill>
        <p:spPr>
          <a:xfrm>
            <a:off x="9581591" y="1251202"/>
            <a:ext cx="1984037" cy="1189786"/>
          </a:xfrm>
          <a:prstGeom prst="rect">
            <a:avLst/>
          </a:prstGeom>
        </p:spPr>
      </p:pic>
      <p:sp>
        <p:nvSpPr>
          <p:cNvPr id="31" name="TextBox 30">
            <a:extLst>
              <a:ext uri="{FF2B5EF4-FFF2-40B4-BE49-F238E27FC236}">
                <a16:creationId xmlns:a16="http://schemas.microsoft.com/office/drawing/2014/main" id="{C4EC5B46-A961-4AA3-CF78-3AD7B44D944F}"/>
              </a:ext>
            </a:extLst>
          </p:cNvPr>
          <p:cNvSpPr txBox="1"/>
          <p:nvPr/>
        </p:nvSpPr>
        <p:spPr>
          <a:xfrm>
            <a:off x="9359839" y="2413934"/>
            <a:ext cx="2490566" cy="954107"/>
          </a:xfrm>
          <a:prstGeom prst="rect">
            <a:avLst/>
          </a:prstGeom>
          <a:solidFill>
            <a:srgbClr val="E7E9EF"/>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panose="020B0604020202020204"/>
                <a:ea typeface="+mn-ea"/>
                <a:cs typeface="Calibri"/>
              </a:rPr>
              <a:t>OEMs Group</a:t>
            </a:r>
            <a:r>
              <a:rPr kumimoji="0" lang="en-US" sz="1400" b="0" i="0" u="sng" strike="noStrike" kern="1200" cap="none" spc="0" normalizeH="0" baseline="0" noProof="0" dirty="0">
                <a:ln>
                  <a:noFill/>
                </a:ln>
                <a:solidFill>
                  <a:srgbClr val="000000"/>
                </a:solidFill>
                <a:effectLst/>
                <a:uLnTx/>
                <a:uFillTx/>
                <a:latin typeface="Arial" panose="020B0604020202020204"/>
                <a:ea typeface="+mn-ea"/>
                <a:cs typeface="Calibri"/>
              </a:rPr>
              <a:t>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a:rPr>
              <a:t>must approve (allow) all of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a:rPr>
              <a:t>=&gt; testing =&gt; data =&gt; review =&gt; agree =&gt; time &amp; </a:t>
            </a:r>
            <a:r>
              <a:rPr kumimoji="0" lang="en-IE" sz="14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Calibri"/>
              </a:rPr>
              <a:t>€€€.</a:t>
            </a: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cxnSp>
        <p:nvCxnSpPr>
          <p:cNvPr id="53" name="Straight Connector 52">
            <a:extLst>
              <a:ext uri="{FF2B5EF4-FFF2-40B4-BE49-F238E27FC236}">
                <a16:creationId xmlns:a16="http://schemas.microsoft.com/office/drawing/2014/main" id="{01C96296-FBE0-912E-485D-8F1BF3B5C806}"/>
              </a:ext>
            </a:extLst>
          </p:cNvPr>
          <p:cNvCxnSpPr>
            <a:cxnSpLocks/>
            <a:endCxn id="29" idx="2"/>
          </p:cNvCxnSpPr>
          <p:nvPr/>
        </p:nvCxnSpPr>
        <p:spPr>
          <a:xfrm flipV="1">
            <a:off x="5183785" y="1870230"/>
            <a:ext cx="160663" cy="344159"/>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59" name="Straight Connector 58">
            <a:extLst>
              <a:ext uri="{FF2B5EF4-FFF2-40B4-BE49-F238E27FC236}">
                <a16:creationId xmlns:a16="http://schemas.microsoft.com/office/drawing/2014/main" id="{FFCBE131-0963-3890-3C1C-4FACE35A21A2}"/>
              </a:ext>
            </a:extLst>
          </p:cNvPr>
          <p:cNvCxnSpPr>
            <a:cxnSpLocks/>
            <a:endCxn id="32" idx="3"/>
          </p:cNvCxnSpPr>
          <p:nvPr/>
        </p:nvCxnSpPr>
        <p:spPr>
          <a:xfrm flipH="1">
            <a:off x="8026189" y="1753776"/>
            <a:ext cx="1141930" cy="460613"/>
          </a:xfrm>
          <a:prstGeom prst="line">
            <a:avLst/>
          </a:prstGeom>
          <a:ln/>
        </p:spPr>
        <p:style>
          <a:lnRef idx="3">
            <a:schemeClr val="accent6"/>
          </a:lnRef>
          <a:fillRef idx="0">
            <a:schemeClr val="accent6"/>
          </a:fillRef>
          <a:effectRef idx="2">
            <a:schemeClr val="accent6"/>
          </a:effectRef>
          <a:fontRef idx="minor">
            <a:schemeClr val="tx1"/>
          </a:fontRef>
        </p:style>
      </p:cxnSp>
      <p:sp>
        <p:nvSpPr>
          <p:cNvPr id="69" name="Arrow: Right 68">
            <a:extLst>
              <a:ext uri="{FF2B5EF4-FFF2-40B4-BE49-F238E27FC236}">
                <a16:creationId xmlns:a16="http://schemas.microsoft.com/office/drawing/2014/main" id="{A50AD3FA-B2BC-3153-0207-EAE41685D2C9}"/>
              </a:ext>
            </a:extLst>
          </p:cNvPr>
          <p:cNvSpPr/>
          <p:nvPr/>
        </p:nvSpPr>
        <p:spPr>
          <a:xfrm rot="10800000">
            <a:off x="7353437" y="5163968"/>
            <a:ext cx="1526664" cy="390362"/>
          </a:xfrm>
          <a:prstGeom prst="rightArrow">
            <a:avLst/>
          </a:prstGeom>
          <a:solidFill>
            <a:srgbClr val="DFDF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7" name="Straight Connector 86">
            <a:extLst>
              <a:ext uri="{FF2B5EF4-FFF2-40B4-BE49-F238E27FC236}">
                <a16:creationId xmlns:a16="http://schemas.microsoft.com/office/drawing/2014/main" id="{C030DA9B-240B-605A-8556-20DD04F290DA}"/>
              </a:ext>
            </a:extLst>
          </p:cNvPr>
          <p:cNvCxnSpPr>
            <a:cxnSpLocks/>
            <a:stCxn id="37" idx="3"/>
          </p:cNvCxnSpPr>
          <p:nvPr/>
        </p:nvCxnSpPr>
        <p:spPr>
          <a:xfrm>
            <a:off x="2701091" y="1630448"/>
            <a:ext cx="352412" cy="56321"/>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6" name="Straight Connector 95">
            <a:extLst>
              <a:ext uri="{FF2B5EF4-FFF2-40B4-BE49-F238E27FC236}">
                <a16:creationId xmlns:a16="http://schemas.microsoft.com/office/drawing/2014/main" id="{AA16D4A7-0EBC-C426-BF93-3B8B2273C80E}"/>
              </a:ext>
            </a:extLst>
          </p:cNvPr>
          <p:cNvCxnSpPr>
            <a:cxnSpLocks/>
          </p:cNvCxnSpPr>
          <p:nvPr/>
        </p:nvCxnSpPr>
        <p:spPr>
          <a:xfrm flipV="1">
            <a:off x="7048896" y="2941502"/>
            <a:ext cx="892732" cy="634397"/>
          </a:xfrm>
          <a:prstGeom prst="line">
            <a:avLst/>
          </a:prstGeom>
          <a:ln/>
        </p:spPr>
        <p:style>
          <a:lnRef idx="3">
            <a:schemeClr val="accent6"/>
          </a:lnRef>
          <a:fillRef idx="0">
            <a:schemeClr val="accent6"/>
          </a:fillRef>
          <a:effectRef idx="2">
            <a:schemeClr val="accent6"/>
          </a:effectRef>
          <a:fontRef idx="minor">
            <a:schemeClr val="tx1"/>
          </a:fontRef>
        </p:style>
      </p:cxnSp>
      <p:pic>
        <p:nvPicPr>
          <p:cNvPr id="110" name="Picture 2">
            <a:extLst>
              <a:ext uri="{FF2B5EF4-FFF2-40B4-BE49-F238E27FC236}">
                <a16:creationId xmlns:a16="http://schemas.microsoft.com/office/drawing/2014/main" id="{4EA40D29-6E1E-BD57-E366-E7F76211A0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193" y="4475588"/>
            <a:ext cx="3396449" cy="177556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a:extLst>
              <a:ext uri="{FF2B5EF4-FFF2-40B4-BE49-F238E27FC236}">
                <a16:creationId xmlns:a16="http://schemas.microsoft.com/office/drawing/2014/main" id="{C662ABDB-AAB8-069B-6B7E-A56778F919F6}"/>
              </a:ext>
            </a:extLst>
          </p:cNvPr>
          <p:cNvPicPr>
            <a:picLocks noChangeAspect="1"/>
          </p:cNvPicPr>
          <p:nvPr/>
        </p:nvPicPr>
        <p:blipFill rotWithShape="1">
          <a:blip r:embed="rId13">
            <a:clrChange>
              <a:clrFrom>
                <a:srgbClr val="FFFFFF"/>
              </a:clrFrom>
              <a:clrTo>
                <a:srgbClr val="FFFFFF">
                  <a:alpha val="0"/>
                </a:srgbClr>
              </a:clrTo>
            </a:clrChange>
          </a:blip>
          <a:srcRect l="21699" t="18848" r="16098" b="25141"/>
          <a:stretch/>
        </p:blipFill>
        <p:spPr>
          <a:xfrm>
            <a:off x="1662232" y="4670093"/>
            <a:ext cx="843704" cy="818157"/>
          </a:xfrm>
          <a:prstGeom prst="rect">
            <a:avLst/>
          </a:prstGeom>
        </p:spPr>
      </p:pic>
      <p:pic>
        <p:nvPicPr>
          <p:cNvPr id="118" name="Picture 117">
            <a:extLst>
              <a:ext uri="{FF2B5EF4-FFF2-40B4-BE49-F238E27FC236}">
                <a16:creationId xmlns:a16="http://schemas.microsoft.com/office/drawing/2014/main" id="{4DEAEE7C-ED56-7A97-4A61-0848AC5C4974}"/>
              </a:ext>
            </a:extLst>
          </p:cNvPr>
          <p:cNvPicPr>
            <a:picLocks noChangeAspect="1"/>
          </p:cNvPicPr>
          <p:nvPr/>
        </p:nvPicPr>
        <p:blipFill>
          <a:blip r:embed="rId14"/>
          <a:stretch>
            <a:fillRect/>
          </a:stretch>
        </p:blipFill>
        <p:spPr>
          <a:xfrm flipH="1">
            <a:off x="4074374" y="5023194"/>
            <a:ext cx="1064843" cy="797605"/>
          </a:xfrm>
          <a:prstGeom prst="rect">
            <a:avLst/>
          </a:prstGeom>
        </p:spPr>
      </p:pic>
      <p:sp>
        <p:nvSpPr>
          <p:cNvPr id="122" name="TextBox 121">
            <a:extLst>
              <a:ext uri="{FF2B5EF4-FFF2-40B4-BE49-F238E27FC236}">
                <a16:creationId xmlns:a16="http://schemas.microsoft.com/office/drawing/2014/main" id="{866F7982-1A70-F28E-46FD-660766AFD707}"/>
              </a:ext>
            </a:extLst>
          </p:cNvPr>
          <p:cNvSpPr txBox="1"/>
          <p:nvPr/>
        </p:nvSpPr>
        <p:spPr>
          <a:xfrm>
            <a:off x="4203403" y="2182168"/>
            <a:ext cx="1296222" cy="523220"/>
          </a:xfrm>
          <a:prstGeom prst="rect">
            <a:avLst/>
          </a:prstGeom>
          <a:solidFill>
            <a:srgbClr val="E7E9E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Sustainability Certification?</a:t>
            </a: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pic>
        <p:nvPicPr>
          <p:cNvPr id="7" name="Picture 6" descr="A clock with a red hand&#10;&#10;Description automatically generated">
            <a:extLst>
              <a:ext uri="{FF2B5EF4-FFF2-40B4-BE49-F238E27FC236}">
                <a16:creationId xmlns:a16="http://schemas.microsoft.com/office/drawing/2014/main" id="{F9E37A03-32D6-126B-D430-501BF7BBA918}"/>
              </a:ext>
            </a:extLst>
          </p:cNvPr>
          <p:cNvPicPr>
            <a:picLocks noChangeAspect="1"/>
          </p:cNvPicPr>
          <p:nvPr/>
        </p:nvPicPr>
        <p:blipFill rotWithShape="1">
          <a:blip r:embed="rId15">
            <a:clrChange>
              <a:clrFrom>
                <a:srgbClr val="FFFFFF"/>
              </a:clrFrom>
              <a:clrTo>
                <a:srgbClr val="FFFFFF">
                  <a:alpha val="0"/>
                </a:srgbClr>
              </a:clrTo>
            </a:clrChange>
            <a:duotone>
              <a:schemeClr val="bg2">
                <a:shade val="45000"/>
                <a:satMod val="135000"/>
              </a:schemeClr>
              <a:prstClr val="white"/>
            </a:duotone>
          </a:blip>
          <a:srcRect b="10738"/>
          <a:stretch/>
        </p:blipFill>
        <p:spPr>
          <a:xfrm>
            <a:off x="11352252" y="3826230"/>
            <a:ext cx="530890" cy="511179"/>
          </a:xfrm>
          <a:prstGeom prst="rect">
            <a:avLst/>
          </a:prstGeom>
        </p:spPr>
      </p:pic>
      <p:cxnSp>
        <p:nvCxnSpPr>
          <p:cNvPr id="14" name="Straight Connector 13">
            <a:extLst>
              <a:ext uri="{FF2B5EF4-FFF2-40B4-BE49-F238E27FC236}">
                <a16:creationId xmlns:a16="http://schemas.microsoft.com/office/drawing/2014/main" id="{45FB3D93-FA6D-8982-876E-682267B809C8}"/>
              </a:ext>
            </a:extLst>
          </p:cNvPr>
          <p:cNvCxnSpPr>
            <a:cxnSpLocks/>
          </p:cNvCxnSpPr>
          <p:nvPr/>
        </p:nvCxnSpPr>
        <p:spPr>
          <a:xfrm flipV="1">
            <a:off x="2162865" y="2214389"/>
            <a:ext cx="890638" cy="634813"/>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9" name="Straight Connector 38">
            <a:extLst>
              <a:ext uri="{FF2B5EF4-FFF2-40B4-BE49-F238E27FC236}">
                <a16:creationId xmlns:a16="http://schemas.microsoft.com/office/drawing/2014/main" id="{7A640190-5244-DEB2-8E5F-716E8528B280}"/>
              </a:ext>
            </a:extLst>
          </p:cNvPr>
          <p:cNvCxnSpPr>
            <a:cxnSpLocks/>
            <a:stCxn id="43" idx="1"/>
            <a:endCxn id="2049" idx="3"/>
          </p:cNvCxnSpPr>
          <p:nvPr/>
        </p:nvCxnSpPr>
        <p:spPr>
          <a:xfrm flipH="1" flipV="1">
            <a:off x="8880101" y="3895870"/>
            <a:ext cx="730250" cy="28784"/>
          </a:xfrm>
          <a:prstGeom prst="line">
            <a:avLst/>
          </a:prstGeom>
          <a:ln/>
        </p:spPr>
        <p:style>
          <a:lnRef idx="3">
            <a:schemeClr val="accent6"/>
          </a:lnRef>
          <a:fillRef idx="0">
            <a:schemeClr val="accent6"/>
          </a:fillRef>
          <a:effectRef idx="2">
            <a:schemeClr val="accent6"/>
          </a:effectRef>
          <a:fontRef idx="minor">
            <a:schemeClr val="tx1"/>
          </a:fontRef>
        </p:style>
      </p:cxnSp>
      <p:sp>
        <p:nvSpPr>
          <p:cNvPr id="43" name="TextBox 42">
            <a:extLst>
              <a:ext uri="{FF2B5EF4-FFF2-40B4-BE49-F238E27FC236}">
                <a16:creationId xmlns:a16="http://schemas.microsoft.com/office/drawing/2014/main" id="{68450305-844E-E6AF-3132-4EA1BA21CE5D}"/>
              </a:ext>
            </a:extLst>
          </p:cNvPr>
          <p:cNvSpPr txBox="1"/>
          <p:nvPr/>
        </p:nvSpPr>
        <p:spPr>
          <a:xfrm>
            <a:off x="9610351" y="3678432"/>
            <a:ext cx="1238885" cy="492443"/>
          </a:xfrm>
          <a:prstGeom prst="rect">
            <a:avLst/>
          </a:prstGeom>
          <a:solidFill>
            <a:srgbClr val="E7E9E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100% SAF?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OEM Group</a:t>
            </a:r>
            <a:endParaRPr kumimoji="0" lang="en-IE"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7" name="Picture 46" descr="A black background with white spots&#10;&#10;Description automatically generated">
            <a:extLst>
              <a:ext uri="{FF2B5EF4-FFF2-40B4-BE49-F238E27FC236}">
                <a16:creationId xmlns:a16="http://schemas.microsoft.com/office/drawing/2014/main" id="{939DE9D7-10FF-FAD2-EC4E-2DB3C8203159}"/>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792403" y="3569445"/>
            <a:ext cx="825429" cy="749335"/>
          </a:xfrm>
          <a:prstGeom prst="rect">
            <a:avLst/>
          </a:prstGeom>
        </p:spPr>
      </p:pic>
      <p:grpSp>
        <p:nvGrpSpPr>
          <p:cNvPr id="18" name="Group 17">
            <a:extLst>
              <a:ext uri="{FF2B5EF4-FFF2-40B4-BE49-F238E27FC236}">
                <a16:creationId xmlns:a16="http://schemas.microsoft.com/office/drawing/2014/main" id="{CBA82C39-2A78-7F3F-9B5B-5061B4B3F38C}"/>
              </a:ext>
            </a:extLst>
          </p:cNvPr>
          <p:cNvGrpSpPr/>
          <p:nvPr/>
        </p:nvGrpSpPr>
        <p:grpSpPr>
          <a:xfrm>
            <a:off x="229372" y="1261116"/>
            <a:ext cx="2471719" cy="1277630"/>
            <a:chOff x="174418" y="1384447"/>
            <a:chExt cx="2335445" cy="1277630"/>
          </a:xfrm>
        </p:grpSpPr>
        <p:grpSp>
          <p:nvGrpSpPr>
            <p:cNvPr id="25" name="Group 24">
              <a:extLst>
                <a:ext uri="{FF2B5EF4-FFF2-40B4-BE49-F238E27FC236}">
                  <a16:creationId xmlns:a16="http://schemas.microsoft.com/office/drawing/2014/main" id="{6B49A5BE-4FC5-E2BF-9F18-276B194A99A9}"/>
                </a:ext>
              </a:extLst>
            </p:cNvPr>
            <p:cNvGrpSpPr/>
            <p:nvPr/>
          </p:nvGrpSpPr>
          <p:grpSpPr>
            <a:xfrm>
              <a:off x="174418" y="1384447"/>
              <a:ext cx="2335445" cy="1277630"/>
              <a:chOff x="7659268" y="3399120"/>
              <a:chExt cx="2405360" cy="1048190"/>
            </a:xfrm>
          </p:grpSpPr>
          <p:sp>
            <p:nvSpPr>
              <p:cNvPr id="37" name="TextBox 36">
                <a:extLst>
                  <a:ext uri="{FF2B5EF4-FFF2-40B4-BE49-F238E27FC236}">
                    <a16:creationId xmlns:a16="http://schemas.microsoft.com/office/drawing/2014/main" id="{46617F5D-D0A6-A805-5178-F9B0BFC55ED0}"/>
                  </a:ext>
                </a:extLst>
              </p:cNvPr>
              <p:cNvSpPr txBox="1"/>
              <p:nvPr/>
            </p:nvSpPr>
            <p:spPr>
              <a:xfrm>
                <a:off x="7659268" y="3399120"/>
                <a:ext cx="2405360" cy="606013"/>
              </a:xfrm>
              <a:prstGeom prst="rect">
                <a:avLst/>
              </a:prstGeom>
              <a:solidFill>
                <a:srgbClr val="E7E9EF"/>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Need EU’s 67 refineries to co-process more biocrudes at higher blends</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pic>
            <p:nvPicPr>
              <p:cNvPr id="27" name="Graphic 26" descr="Factory outline">
                <a:extLst>
                  <a:ext uri="{FF2B5EF4-FFF2-40B4-BE49-F238E27FC236}">
                    <a16:creationId xmlns:a16="http://schemas.microsoft.com/office/drawing/2014/main" id="{DEC1E767-34C4-5CE1-FB9F-20CF1E8717E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38517" y="3972759"/>
                <a:ext cx="474551" cy="474551"/>
              </a:xfrm>
              <a:prstGeom prst="rect">
                <a:avLst/>
              </a:prstGeom>
            </p:spPr>
          </p:pic>
        </p:grpSp>
        <p:pic>
          <p:nvPicPr>
            <p:cNvPr id="17" name="Graphic 16" descr="Oil Barrel outline">
              <a:extLst>
                <a:ext uri="{FF2B5EF4-FFF2-40B4-BE49-F238E27FC236}">
                  <a16:creationId xmlns:a16="http://schemas.microsoft.com/office/drawing/2014/main" id="{EEEF569C-7FDB-F0EA-5DA0-0D1F39C3E9E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0089" y="2126091"/>
              <a:ext cx="549896" cy="482840"/>
            </a:xfrm>
            <a:prstGeom prst="rect">
              <a:avLst/>
            </a:prstGeom>
          </p:spPr>
        </p:pic>
      </p:grpSp>
      <p:pic>
        <p:nvPicPr>
          <p:cNvPr id="28" name="Picture 27">
            <a:extLst>
              <a:ext uri="{FF2B5EF4-FFF2-40B4-BE49-F238E27FC236}">
                <a16:creationId xmlns:a16="http://schemas.microsoft.com/office/drawing/2014/main" id="{E7C958BD-0E77-2FEF-D891-D4AC88A51355}"/>
              </a:ext>
            </a:extLst>
          </p:cNvPr>
          <p:cNvPicPr>
            <a:picLocks noChangeAspect="1"/>
          </p:cNvPicPr>
          <p:nvPr/>
        </p:nvPicPr>
        <p:blipFill rotWithShape="1">
          <a:blip r:embed="rId21">
            <a:clrChange>
              <a:clrFrom>
                <a:srgbClr val="FFFFFF"/>
              </a:clrFrom>
              <a:clrTo>
                <a:srgbClr val="FFFFFF">
                  <a:alpha val="0"/>
                </a:srgbClr>
              </a:clrTo>
            </a:clrChange>
          </a:blip>
          <a:srcRect b="10778"/>
          <a:stretch/>
        </p:blipFill>
        <p:spPr>
          <a:xfrm>
            <a:off x="3031764" y="1521168"/>
            <a:ext cx="826945" cy="737822"/>
          </a:xfrm>
          <a:prstGeom prst="rect">
            <a:avLst/>
          </a:prstGeom>
        </p:spPr>
      </p:pic>
      <p:pic>
        <p:nvPicPr>
          <p:cNvPr id="29" name="Picture 28">
            <a:extLst>
              <a:ext uri="{FF2B5EF4-FFF2-40B4-BE49-F238E27FC236}">
                <a16:creationId xmlns:a16="http://schemas.microsoft.com/office/drawing/2014/main" id="{BE72F654-CF61-F032-E0EB-F92B8B647955}"/>
              </a:ext>
            </a:extLst>
          </p:cNvPr>
          <p:cNvPicPr>
            <a:picLocks noChangeAspect="1"/>
          </p:cNvPicPr>
          <p:nvPr/>
        </p:nvPicPr>
        <p:blipFill rotWithShape="1">
          <a:blip r:embed="rId21">
            <a:clrChange>
              <a:clrFrom>
                <a:srgbClr val="FFFFFF"/>
              </a:clrFrom>
              <a:clrTo>
                <a:srgbClr val="FFFFFF">
                  <a:alpha val="0"/>
                </a:srgbClr>
              </a:clrTo>
            </a:clrChange>
          </a:blip>
          <a:srcRect b="10778"/>
          <a:stretch/>
        </p:blipFill>
        <p:spPr>
          <a:xfrm>
            <a:off x="4930975" y="1132408"/>
            <a:ext cx="826945" cy="737822"/>
          </a:xfrm>
          <a:prstGeom prst="rect">
            <a:avLst/>
          </a:prstGeom>
        </p:spPr>
      </p:pic>
      <p:pic>
        <p:nvPicPr>
          <p:cNvPr id="30" name="Picture 29">
            <a:extLst>
              <a:ext uri="{FF2B5EF4-FFF2-40B4-BE49-F238E27FC236}">
                <a16:creationId xmlns:a16="http://schemas.microsoft.com/office/drawing/2014/main" id="{FCE3E1C4-129D-8996-E9A8-626CF4FD7726}"/>
              </a:ext>
            </a:extLst>
          </p:cNvPr>
          <p:cNvPicPr>
            <a:picLocks noChangeAspect="1"/>
          </p:cNvPicPr>
          <p:nvPr/>
        </p:nvPicPr>
        <p:blipFill rotWithShape="1">
          <a:blip r:embed="rId21">
            <a:clrChange>
              <a:clrFrom>
                <a:srgbClr val="FFFFFF"/>
              </a:clrFrom>
              <a:clrTo>
                <a:srgbClr val="FFFFFF">
                  <a:alpha val="0"/>
                </a:srgbClr>
              </a:clrTo>
            </a:clrChange>
          </a:blip>
          <a:srcRect b="10778"/>
          <a:stretch/>
        </p:blipFill>
        <p:spPr>
          <a:xfrm>
            <a:off x="6062838" y="1361353"/>
            <a:ext cx="826945" cy="737822"/>
          </a:xfrm>
          <a:prstGeom prst="rect">
            <a:avLst/>
          </a:prstGeom>
        </p:spPr>
      </p:pic>
      <p:pic>
        <p:nvPicPr>
          <p:cNvPr id="32" name="Picture 31">
            <a:extLst>
              <a:ext uri="{FF2B5EF4-FFF2-40B4-BE49-F238E27FC236}">
                <a16:creationId xmlns:a16="http://schemas.microsoft.com/office/drawing/2014/main" id="{18CF455E-D20D-0B47-80B7-8AAE197D4CE0}"/>
              </a:ext>
            </a:extLst>
          </p:cNvPr>
          <p:cNvPicPr>
            <a:picLocks noChangeAspect="1"/>
          </p:cNvPicPr>
          <p:nvPr/>
        </p:nvPicPr>
        <p:blipFill rotWithShape="1">
          <a:blip r:embed="rId21">
            <a:clrChange>
              <a:clrFrom>
                <a:srgbClr val="FFFFFF"/>
              </a:clrFrom>
              <a:clrTo>
                <a:srgbClr val="FFFFFF">
                  <a:alpha val="0"/>
                </a:srgbClr>
              </a:clrTo>
            </a:clrChange>
          </a:blip>
          <a:srcRect b="10778"/>
          <a:stretch/>
        </p:blipFill>
        <p:spPr>
          <a:xfrm>
            <a:off x="7200760" y="1846154"/>
            <a:ext cx="825429" cy="736469"/>
          </a:xfrm>
          <a:prstGeom prst="rect">
            <a:avLst/>
          </a:prstGeom>
        </p:spPr>
      </p:pic>
      <p:pic>
        <p:nvPicPr>
          <p:cNvPr id="34" name="Picture 33">
            <a:extLst>
              <a:ext uri="{FF2B5EF4-FFF2-40B4-BE49-F238E27FC236}">
                <a16:creationId xmlns:a16="http://schemas.microsoft.com/office/drawing/2014/main" id="{A99C959F-9EC9-E246-763D-0EF6F9DB5FA1}"/>
              </a:ext>
            </a:extLst>
          </p:cNvPr>
          <p:cNvPicPr>
            <a:picLocks noChangeAspect="1"/>
          </p:cNvPicPr>
          <p:nvPr/>
        </p:nvPicPr>
        <p:blipFill rotWithShape="1">
          <a:blip r:embed="rId21">
            <a:clrChange>
              <a:clrFrom>
                <a:srgbClr val="FFFFFF"/>
              </a:clrFrom>
              <a:clrTo>
                <a:srgbClr val="FFFFFF">
                  <a:alpha val="0"/>
                </a:srgbClr>
              </a:clrTo>
            </a:clrChange>
          </a:blip>
          <a:srcRect b="10778"/>
          <a:stretch/>
        </p:blipFill>
        <p:spPr>
          <a:xfrm>
            <a:off x="7715115" y="2543764"/>
            <a:ext cx="825429" cy="736469"/>
          </a:xfrm>
          <a:prstGeom prst="rect">
            <a:avLst/>
          </a:prstGeom>
        </p:spPr>
      </p:pic>
      <p:grpSp>
        <p:nvGrpSpPr>
          <p:cNvPr id="2" name="Group 1">
            <a:extLst>
              <a:ext uri="{FF2B5EF4-FFF2-40B4-BE49-F238E27FC236}">
                <a16:creationId xmlns:a16="http://schemas.microsoft.com/office/drawing/2014/main" id="{C2BF41C4-8FB0-6FD9-F5F5-FDEF3A10F9C9}"/>
              </a:ext>
            </a:extLst>
          </p:cNvPr>
          <p:cNvGrpSpPr/>
          <p:nvPr/>
        </p:nvGrpSpPr>
        <p:grpSpPr>
          <a:xfrm>
            <a:off x="281654" y="2587592"/>
            <a:ext cx="1881211" cy="1010634"/>
            <a:chOff x="5440360" y="3214784"/>
            <a:chExt cx="1641988" cy="1010634"/>
          </a:xfrm>
        </p:grpSpPr>
        <p:pic>
          <p:nvPicPr>
            <p:cNvPr id="19" name="Graphic 18" descr="Factory outline">
              <a:extLst>
                <a:ext uri="{FF2B5EF4-FFF2-40B4-BE49-F238E27FC236}">
                  <a16:creationId xmlns:a16="http://schemas.microsoft.com/office/drawing/2014/main" id="{A955F067-FC8C-3B49-EDEC-3E8709884BB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56468" y="3693366"/>
              <a:ext cx="532052" cy="532052"/>
            </a:xfrm>
            <a:prstGeom prst="rect">
              <a:avLst/>
            </a:prstGeom>
          </p:spPr>
        </p:pic>
        <p:pic>
          <p:nvPicPr>
            <p:cNvPr id="21" name="Graphic 20" descr="Factory outline">
              <a:extLst>
                <a:ext uri="{FF2B5EF4-FFF2-40B4-BE49-F238E27FC236}">
                  <a16:creationId xmlns:a16="http://schemas.microsoft.com/office/drawing/2014/main" id="{1D7E0CC1-1837-8AF1-468C-08E79BA6037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66504" y="3693366"/>
              <a:ext cx="532052" cy="532052"/>
            </a:xfrm>
            <a:prstGeom prst="rect">
              <a:avLst/>
            </a:prstGeom>
          </p:spPr>
        </p:pic>
        <p:pic>
          <p:nvPicPr>
            <p:cNvPr id="22" name="Graphic 21" descr="Factory outline">
              <a:extLst>
                <a:ext uri="{FF2B5EF4-FFF2-40B4-BE49-F238E27FC236}">
                  <a16:creationId xmlns:a16="http://schemas.microsoft.com/office/drawing/2014/main" id="{ABECBF2D-829B-3844-A106-4D6BB6BDBB2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54272" y="3693366"/>
              <a:ext cx="532052" cy="532052"/>
            </a:xfrm>
            <a:prstGeom prst="rect">
              <a:avLst/>
            </a:prstGeom>
          </p:spPr>
        </p:pic>
        <p:sp>
          <p:nvSpPr>
            <p:cNvPr id="26" name="TextBox 25">
              <a:extLst>
                <a:ext uri="{FF2B5EF4-FFF2-40B4-BE49-F238E27FC236}">
                  <a16:creationId xmlns:a16="http://schemas.microsoft.com/office/drawing/2014/main" id="{C83EE6C6-DB22-6E8E-67A2-30D2AEB9E096}"/>
                </a:ext>
              </a:extLst>
            </p:cNvPr>
            <p:cNvSpPr txBox="1"/>
            <p:nvPr/>
          </p:nvSpPr>
          <p:spPr>
            <a:xfrm>
              <a:off x="5440360" y="3214784"/>
              <a:ext cx="1641988" cy="523220"/>
            </a:xfrm>
            <a:prstGeom prst="rect">
              <a:avLst/>
            </a:prstGeom>
            <a:solidFill>
              <a:srgbClr val="E7E9E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Need for ~300 SAF plants to </a:t>
              </a:r>
              <a:r>
                <a:rPr kumimoji="0" lang="en-US" sz="14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ReFuelEU</a:t>
              </a: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grpSp>
      <p:pic>
        <p:nvPicPr>
          <p:cNvPr id="2049" name="Picture 2048">
            <a:extLst>
              <a:ext uri="{FF2B5EF4-FFF2-40B4-BE49-F238E27FC236}">
                <a16:creationId xmlns:a16="http://schemas.microsoft.com/office/drawing/2014/main" id="{7518DCB0-1CC3-9403-263A-5E52B48C08DF}"/>
              </a:ext>
            </a:extLst>
          </p:cNvPr>
          <p:cNvPicPr>
            <a:picLocks noChangeAspect="1"/>
          </p:cNvPicPr>
          <p:nvPr/>
        </p:nvPicPr>
        <p:blipFill rotWithShape="1">
          <a:blip r:embed="rId21">
            <a:clrChange>
              <a:clrFrom>
                <a:srgbClr val="FFFFFF"/>
              </a:clrFrom>
              <a:clrTo>
                <a:srgbClr val="FFFFFF">
                  <a:alpha val="0"/>
                </a:srgbClr>
              </a:clrTo>
            </a:clrChange>
          </a:blip>
          <a:srcRect b="10778"/>
          <a:stretch/>
        </p:blipFill>
        <p:spPr>
          <a:xfrm>
            <a:off x="8054672" y="3527635"/>
            <a:ext cx="825429" cy="736469"/>
          </a:xfrm>
          <a:prstGeom prst="rect">
            <a:avLst/>
          </a:prstGeom>
        </p:spPr>
      </p:pic>
      <p:sp>
        <p:nvSpPr>
          <p:cNvPr id="2057" name="Rectangle: Rounded Corners 2056">
            <a:extLst>
              <a:ext uri="{FF2B5EF4-FFF2-40B4-BE49-F238E27FC236}">
                <a16:creationId xmlns:a16="http://schemas.microsoft.com/office/drawing/2014/main" id="{0E0E51F2-24ED-4748-E80E-F515162BD2F2}"/>
              </a:ext>
            </a:extLst>
          </p:cNvPr>
          <p:cNvSpPr/>
          <p:nvPr/>
        </p:nvSpPr>
        <p:spPr>
          <a:xfrm>
            <a:off x="9156844" y="1268325"/>
            <a:ext cx="2860738" cy="2259310"/>
          </a:xfrm>
          <a:prstGeom prst="round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Scroll: Vertical 76">
            <a:extLst>
              <a:ext uri="{FF2B5EF4-FFF2-40B4-BE49-F238E27FC236}">
                <a16:creationId xmlns:a16="http://schemas.microsoft.com/office/drawing/2014/main" id="{DFEF933F-1A95-21B9-8D65-A8199C90A43E}"/>
              </a:ext>
            </a:extLst>
          </p:cNvPr>
          <p:cNvSpPr/>
          <p:nvPr/>
        </p:nvSpPr>
        <p:spPr>
          <a:xfrm>
            <a:off x="8995459" y="4397416"/>
            <a:ext cx="2707283" cy="1775569"/>
          </a:xfrm>
          <a:prstGeom prst="verticalScroll">
            <a:avLst/>
          </a:prstGeom>
          <a:solidFill>
            <a:srgbClr val="DFDFF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323E48"/>
                </a:solidFill>
                <a:effectLst/>
                <a:uLnTx/>
                <a:uFillTx/>
                <a:latin typeface="Arial" panose="020B0604020202020204"/>
                <a:ea typeface="+mn-ea"/>
                <a:cs typeface="Calibri" panose="020F0502020204030204" pitchFamily="34" charset="0"/>
              </a:rPr>
              <a:t>As of Today</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23E48"/>
                </a:solidFill>
                <a:effectLst/>
                <a:uLnTx/>
                <a:uFillTx/>
                <a:latin typeface="Arial" panose="020B0604020202020204"/>
                <a:ea typeface="+mn-ea"/>
                <a:cs typeface="Calibri" panose="020F0502020204030204" pitchFamily="34" charset="0"/>
              </a:rPr>
              <a:t>8 feedstock-to-SAF pathways &amp;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23E48"/>
                </a:solidFill>
                <a:effectLst/>
                <a:uLnTx/>
                <a:uFillTx/>
                <a:latin typeface="Arial" panose="020B0604020202020204"/>
                <a:ea typeface="+mn-ea"/>
                <a:cs typeface="Calibri" panose="020F0502020204030204" pitchFamily="34" charset="0"/>
              </a:rPr>
              <a:t>3 co-processing pathways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23E48"/>
                </a:solidFill>
                <a:effectLst/>
                <a:uLnTx/>
                <a:uFillTx/>
                <a:latin typeface="Arial" panose="020B0604020202020204"/>
                <a:ea typeface="+mn-ea"/>
                <a:cs typeface="Calibri" panose="020F0502020204030204" pitchFamily="34" charset="0"/>
              </a:rPr>
              <a:t>Approved in 16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Calibri" panose="020F0502020204030204" pitchFamily="34" charset="0"/>
            </a:endParaRPr>
          </a:p>
        </p:txBody>
      </p:sp>
      <p:sp>
        <p:nvSpPr>
          <p:cNvPr id="78" name="TextBox 77">
            <a:extLst>
              <a:ext uri="{FF2B5EF4-FFF2-40B4-BE49-F238E27FC236}">
                <a16:creationId xmlns:a16="http://schemas.microsoft.com/office/drawing/2014/main" id="{4DAAEFA2-617D-F7C0-2869-D1AFE5CEB05B}"/>
              </a:ext>
            </a:extLst>
          </p:cNvPr>
          <p:cNvSpPr txBox="1"/>
          <p:nvPr/>
        </p:nvSpPr>
        <p:spPr>
          <a:xfrm>
            <a:off x="3925305" y="5695103"/>
            <a:ext cx="3866161" cy="523220"/>
          </a:xfrm>
          <a:prstGeom prst="rect">
            <a:avLst/>
          </a:prstGeom>
          <a:solidFill>
            <a:srgbClr val="E7E9EF"/>
          </a:solidFill>
          <a:ln w="38100">
            <a:solidFill>
              <a:srgbClr val="1A4596"/>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14 SAF candidates currently under evaluation, but OEMs can evaluate ~2 per year</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pic>
        <p:nvPicPr>
          <p:cNvPr id="5" name="Picture 4">
            <a:extLst>
              <a:ext uri="{FF2B5EF4-FFF2-40B4-BE49-F238E27FC236}">
                <a16:creationId xmlns:a16="http://schemas.microsoft.com/office/drawing/2014/main" id="{A26EF6FE-B425-A651-E3CF-0991FA66BE0D}"/>
              </a:ext>
            </a:extLst>
          </p:cNvPr>
          <p:cNvPicPr>
            <a:picLocks noChangeAspect="1"/>
          </p:cNvPicPr>
          <p:nvPr/>
        </p:nvPicPr>
        <p:blipFill>
          <a:blip r:embed="rId22"/>
          <a:stretch>
            <a:fillRect/>
          </a:stretch>
        </p:blipFill>
        <p:spPr>
          <a:xfrm>
            <a:off x="5816754" y="4712747"/>
            <a:ext cx="1365110" cy="975078"/>
          </a:xfrm>
          <a:prstGeom prst="rect">
            <a:avLst/>
          </a:prstGeom>
        </p:spPr>
      </p:pic>
      <p:pic>
        <p:nvPicPr>
          <p:cNvPr id="23" name="Picture 22">
            <a:extLst>
              <a:ext uri="{FF2B5EF4-FFF2-40B4-BE49-F238E27FC236}">
                <a16:creationId xmlns:a16="http://schemas.microsoft.com/office/drawing/2014/main" id="{DDD6773F-C1C9-3132-7C32-3774DB64EE92}"/>
              </a:ext>
            </a:extLst>
          </p:cNvPr>
          <p:cNvPicPr>
            <a:picLocks noChangeAspect="1"/>
          </p:cNvPicPr>
          <p:nvPr/>
        </p:nvPicPr>
        <p:blipFill rotWithShape="1">
          <a:blip r:embed="rId21">
            <a:clrChange>
              <a:clrFrom>
                <a:srgbClr val="FFFFFF"/>
              </a:clrFrom>
              <a:clrTo>
                <a:srgbClr val="FFFFFF">
                  <a:alpha val="0"/>
                </a:srgbClr>
              </a:clrTo>
            </a:clrChange>
          </a:blip>
          <a:srcRect b="10778"/>
          <a:stretch/>
        </p:blipFill>
        <p:spPr>
          <a:xfrm>
            <a:off x="3919126" y="1229744"/>
            <a:ext cx="826945" cy="737822"/>
          </a:xfrm>
          <a:prstGeom prst="rect">
            <a:avLst/>
          </a:prstGeom>
        </p:spPr>
      </p:pic>
      <p:cxnSp>
        <p:nvCxnSpPr>
          <p:cNvPr id="40" name="Straight Connector 39">
            <a:extLst>
              <a:ext uri="{FF2B5EF4-FFF2-40B4-BE49-F238E27FC236}">
                <a16:creationId xmlns:a16="http://schemas.microsoft.com/office/drawing/2014/main" id="{2851A323-1B01-809B-E380-5D09587581A5}"/>
              </a:ext>
            </a:extLst>
          </p:cNvPr>
          <p:cNvCxnSpPr>
            <a:cxnSpLocks/>
            <a:stCxn id="45" idx="0"/>
          </p:cNvCxnSpPr>
          <p:nvPr/>
        </p:nvCxnSpPr>
        <p:spPr>
          <a:xfrm flipV="1">
            <a:off x="3351437" y="1967566"/>
            <a:ext cx="872395" cy="832493"/>
          </a:xfrm>
          <a:prstGeom prst="line">
            <a:avLst/>
          </a:prstGeom>
          <a:ln/>
        </p:spPr>
        <p:style>
          <a:lnRef idx="3">
            <a:schemeClr val="accent6"/>
          </a:lnRef>
          <a:fillRef idx="0">
            <a:schemeClr val="accent6"/>
          </a:fillRef>
          <a:effectRef idx="2">
            <a:schemeClr val="accent6"/>
          </a:effectRef>
          <a:fontRef idx="minor">
            <a:schemeClr val="tx1"/>
          </a:fontRef>
        </p:style>
      </p:cxnSp>
      <p:sp>
        <p:nvSpPr>
          <p:cNvPr id="45" name="TextBox 44">
            <a:extLst>
              <a:ext uri="{FF2B5EF4-FFF2-40B4-BE49-F238E27FC236}">
                <a16:creationId xmlns:a16="http://schemas.microsoft.com/office/drawing/2014/main" id="{C71A8E88-BA45-DB01-D0F0-6D8A2E37E32E}"/>
              </a:ext>
            </a:extLst>
          </p:cNvPr>
          <p:cNvSpPr txBox="1"/>
          <p:nvPr/>
        </p:nvSpPr>
        <p:spPr>
          <a:xfrm>
            <a:off x="2452499" y="2800059"/>
            <a:ext cx="1797875" cy="954107"/>
          </a:xfrm>
          <a:prstGeom prst="rect">
            <a:avLst/>
          </a:prstGeom>
          <a:solidFill>
            <a:srgbClr val="E7E9E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Need for more new feedstock-to-SAF pathways to be approved for use</a:t>
            </a: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54" name="TextBox 53">
            <a:extLst>
              <a:ext uri="{FF2B5EF4-FFF2-40B4-BE49-F238E27FC236}">
                <a16:creationId xmlns:a16="http://schemas.microsoft.com/office/drawing/2014/main" id="{80C81B7E-6E98-50B8-48E1-D238AD71FB9B}"/>
              </a:ext>
            </a:extLst>
          </p:cNvPr>
          <p:cNvSpPr txBox="1"/>
          <p:nvPr/>
        </p:nvSpPr>
        <p:spPr>
          <a:xfrm>
            <a:off x="5565802" y="2500101"/>
            <a:ext cx="1499457" cy="738664"/>
          </a:xfrm>
          <a:prstGeom prst="rect">
            <a:avLst/>
          </a:prstGeom>
          <a:solidFill>
            <a:srgbClr val="E7E9E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Business Case &amp; Bankability?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Off-takers?</a:t>
            </a: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cxnSp>
        <p:nvCxnSpPr>
          <p:cNvPr id="55" name="Straight Connector 54">
            <a:extLst>
              <a:ext uri="{FF2B5EF4-FFF2-40B4-BE49-F238E27FC236}">
                <a16:creationId xmlns:a16="http://schemas.microsoft.com/office/drawing/2014/main" id="{6777152E-94EE-6F7C-8A55-5EE9E9B4EF5F}"/>
              </a:ext>
            </a:extLst>
          </p:cNvPr>
          <p:cNvCxnSpPr>
            <a:cxnSpLocks/>
          </p:cNvCxnSpPr>
          <p:nvPr/>
        </p:nvCxnSpPr>
        <p:spPr>
          <a:xfrm flipV="1">
            <a:off x="6317087" y="2064193"/>
            <a:ext cx="160663" cy="344159"/>
          </a:xfrm>
          <a:prstGeom prst="line">
            <a:avLst/>
          </a:prstGeom>
          <a:ln/>
        </p:spPr>
        <p:style>
          <a:lnRef idx="3">
            <a:schemeClr val="accent6"/>
          </a:lnRef>
          <a:fillRef idx="0">
            <a:schemeClr val="accent6"/>
          </a:fillRef>
          <a:effectRef idx="2">
            <a:schemeClr val="accent6"/>
          </a:effectRef>
          <a:fontRef idx="minor">
            <a:schemeClr val="tx1"/>
          </a:fontRef>
        </p:style>
      </p:cxnSp>
      <p:pic>
        <p:nvPicPr>
          <p:cNvPr id="1028" name="Picture 4" descr="Green Check Mark PNGs for Free Download">
            <a:extLst>
              <a:ext uri="{FF2B5EF4-FFF2-40B4-BE49-F238E27FC236}">
                <a16:creationId xmlns:a16="http://schemas.microsoft.com/office/drawing/2014/main" id="{2124543F-44E9-7B97-C238-C88F521C7B7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978172" y="1436808"/>
            <a:ext cx="853575" cy="5690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Green Check Mark PNGs for Free Download">
            <a:extLst>
              <a:ext uri="{FF2B5EF4-FFF2-40B4-BE49-F238E27FC236}">
                <a16:creationId xmlns:a16="http://schemas.microsoft.com/office/drawing/2014/main" id="{E5CACA79-66DC-24E9-6975-967D39B4F83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17194" y="1893910"/>
            <a:ext cx="820617" cy="547078"/>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77FC4AF5-25B8-481D-FEA0-3ACE15720FC2}"/>
              </a:ext>
            </a:extLst>
          </p:cNvPr>
          <p:cNvSpPr txBox="1"/>
          <p:nvPr/>
        </p:nvSpPr>
        <p:spPr>
          <a:xfrm>
            <a:off x="6997848" y="948946"/>
            <a:ext cx="2158996" cy="954107"/>
          </a:xfrm>
          <a:prstGeom prst="rect">
            <a:avLst/>
          </a:prstGeom>
          <a:solidFill>
            <a:srgbClr val="E7E9E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New Technologies? Fast pyrolysis? Hydrothermal liquefaction? CO</a:t>
            </a:r>
            <a:r>
              <a:rPr kumimoji="0" lang="en-US" sz="1400" b="0" i="0" u="none" strike="noStrike" kern="1200" cap="none" spc="0" normalizeH="0" baseline="-25000" noProof="0" dirty="0">
                <a:ln>
                  <a:noFill/>
                </a:ln>
                <a:solidFill>
                  <a:srgbClr val="000000"/>
                </a:solidFill>
                <a:effectLst/>
                <a:uLnTx/>
                <a:uFillTx/>
                <a:latin typeface="Arial" panose="020B0604020202020204"/>
                <a:ea typeface="+mn-ea"/>
                <a:cs typeface="Calibri" panose="020F0502020204030204" pitchFamily="34" charset="0"/>
              </a:rPr>
              <a:t>2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Electrolysis? Methanol? </a:t>
            </a:r>
            <a:endParaRPr kumimoji="0" lang="en-IE"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cxnSp>
        <p:nvCxnSpPr>
          <p:cNvPr id="63" name="Straight Connector 62">
            <a:extLst>
              <a:ext uri="{FF2B5EF4-FFF2-40B4-BE49-F238E27FC236}">
                <a16:creationId xmlns:a16="http://schemas.microsoft.com/office/drawing/2014/main" id="{4B6F9592-B504-3446-8B65-D3852F67A878}"/>
              </a:ext>
            </a:extLst>
          </p:cNvPr>
          <p:cNvCxnSpPr>
            <a:cxnSpLocks/>
          </p:cNvCxnSpPr>
          <p:nvPr/>
        </p:nvCxnSpPr>
        <p:spPr>
          <a:xfrm flipV="1">
            <a:off x="6566612" y="1185635"/>
            <a:ext cx="530775" cy="276742"/>
          </a:xfrm>
          <a:prstGeom prst="line">
            <a:avLst/>
          </a:prstGeom>
          <a:ln/>
        </p:spPr>
        <p:style>
          <a:lnRef idx="3">
            <a:schemeClr val="accent6"/>
          </a:lnRef>
          <a:fillRef idx="0">
            <a:schemeClr val="accent6"/>
          </a:fillRef>
          <a:effectRef idx="2">
            <a:schemeClr val="accent6"/>
          </a:effectRef>
          <a:fontRef idx="minor">
            <a:schemeClr val="tx1"/>
          </a:fontRef>
        </p:style>
      </p:cxnSp>
      <p:sp>
        <p:nvSpPr>
          <p:cNvPr id="13" name="Rectangle: Rounded Corners 12">
            <a:extLst>
              <a:ext uri="{FF2B5EF4-FFF2-40B4-BE49-F238E27FC236}">
                <a16:creationId xmlns:a16="http://schemas.microsoft.com/office/drawing/2014/main" id="{7990F3DC-8424-D7C2-188D-C1EAC0EDDF5F}"/>
              </a:ext>
            </a:extLst>
          </p:cNvPr>
          <p:cNvSpPr/>
          <p:nvPr/>
        </p:nvSpPr>
        <p:spPr>
          <a:xfrm>
            <a:off x="10077093" y="6374555"/>
            <a:ext cx="2013307" cy="449556"/>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4828B628-A2FB-FD69-DB2D-FDEBD977BD84}"/>
              </a:ext>
            </a:extLst>
          </p:cNvPr>
          <p:cNvSpPr/>
          <p:nvPr/>
        </p:nvSpPr>
        <p:spPr>
          <a:xfrm>
            <a:off x="544299" y="5488250"/>
            <a:ext cx="682239" cy="2508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8" name="Picture 37">
            <a:extLst>
              <a:ext uri="{FF2B5EF4-FFF2-40B4-BE49-F238E27FC236}">
                <a16:creationId xmlns:a16="http://schemas.microsoft.com/office/drawing/2014/main" id="{6FF81D55-14F5-F739-6B86-4B7C58C84224}"/>
              </a:ext>
            </a:extLst>
          </p:cNvPr>
          <p:cNvPicPr>
            <a:picLocks noChangeAspect="1"/>
          </p:cNvPicPr>
          <p:nvPr/>
        </p:nvPicPr>
        <p:blipFill>
          <a:blip r:embed="rId24"/>
          <a:stretch>
            <a:fillRect/>
          </a:stretch>
        </p:blipFill>
        <p:spPr>
          <a:xfrm>
            <a:off x="488864" y="5387041"/>
            <a:ext cx="1059204" cy="419685"/>
          </a:xfrm>
          <a:prstGeom prst="rect">
            <a:avLst/>
          </a:prstGeom>
        </p:spPr>
      </p:pic>
      <p:sp>
        <p:nvSpPr>
          <p:cNvPr id="52" name="Title 2">
            <a:extLst>
              <a:ext uri="{FF2B5EF4-FFF2-40B4-BE49-F238E27FC236}">
                <a16:creationId xmlns:a16="http://schemas.microsoft.com/office/drawing/2014/main" id="{A7714EE3-4E17-CF88-CB12-E1978C257493}"/>
              </a:ext>
            </a:extLst>
          </p:cNvPr>
          <p:cNvSpPr>
            <a:spLocks noGrp="1"/>
          </p:cNvSpPr>
          <p:nvPr>
            <p:ph type="title"/>
          </p:nvPr>
        </p:nvSpPr>
        <p:spPr>
          <a:xfrm>
            <a:off x="308614" y="365415"/>
            <a:ext cx="11523133" cy="532051"/>
          </a:xfrm>
        </p:spPr>
        <p:txBody>
          <a:bodyPr/>
          <a:lstStyle/>
          <a:p>
            <a:pPr algn="l"/>
            <a:r>
              <a:rPr lang="en-US" b="1" dirty="0">
                <a:cs typeface="Arial"/>
              </a:rPr>
              <a:t>EU SAF Clearing House</a:t>
            </a:r>
            <a:br>
              <a:rPr lang="en-US" b="1" dirty="0">
                <a:cs typeface="Arial"/>
              </a:rPr>
            </a:br>
            <a:r>
              <a:rPr lang="en-US" b="1" dirty="0">
                <a:cs typeface="Arial"/>
              </a:rPr>
              <a:t>Concept: Lowering Barriers Faced by All with Expert Led Services</a:t>
            </a:r>
            <a:endParaRPr lang="en-US" dirty="0">
              <a:solidFill>
                <a:srgbClr val="000000"/>
              </a:solidFill>
              <a:cs typeface="Arial"/>
            </a:endParaRPr>
          </a:p>
        </p:txBody>
      </p:sp>
    </p:spTree>
    <p:custDataLst>
      <p:tags r:id="rId1"/>
    </p:custDataLst>
    <p:extLst>
      <p:ext uri="{BB962C8B-B14F-4D97-AF65-F5344CB8AC3E}">
        <p14:creationId xmlns:p14="http://schemas.microsoft.com/office/powerpoint/2010/main" val="873447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LABCOUNTONSLD" val="0"/>
</p:tagLst>
</file>

<file path=ppt/tags/tag11.xml><?xml version="1.0" encoding="utf-8"?>
<p:tagLst xmlns:a="http://schemas.openxmlformats.org/drawingml/2006/main" xmlns:r="http://schemas.openxmlformats.org/officeDocument/2006/relationships" xmlns:p="http://schemas.openxmlformats.org/presentationml/2006/main">
  <p:tag name="LABCOUNTONSLD" val="0"/>
</p:tagLst>
</file>

<file path=ppt/tags/tag12.xml><?xml version="1.0" encoding="utf-8"?>
<p:tagLst xmlns:a="http://schemas.openxmlformats.org/drawingml/2006/main" xmlns:r="http://schemas.openxmlformats.org/officeDocument/2006/relationships" xmlns:p="http://schemas.openxmlformats.org/presentationml/2006/main">
  <p:tag name="LABCOUNTONSLD" val="0"/>
</p:tagLst>
</file>

<file path=ppt/tags/tag13.xml><?xml version="1.0" encoding="utf-8"?>
<p:tagLst xmlns:a="http://schemas.openxmlformats.org/drawingml/2006/main" xmlns:r="http://schemas.openxmlformats.org/officeDocument/2006/relationships" xmlns:p="http://schemas.openxmlformats.org/presentationml/2006/main">
  <p:tag name="LABCOUNTONSLD" val="0"/>
</p:tagLst>
</file>

<file path=ppt/tags/tag14.xml><?xml version="1.0" encoding="utf-8"?>
<p:tagLst xmlns:a="http://schemas.openxmlformats.org/drawingml/2006/main" xmlns:r="http://schemas.openxmlformats.org/officeDocument/2006/relationships" xmlns:p="http://schemas.openxmlformats.org/presentationml/2006/main">
  <p:tag name="LABCOUNTONSLD" val="0"/>
</p:tagLst>
</file>

<file path=ppt/tags/tag15.xml><?xml version="1.0" encoding="utf-8"?>
<p:tagLst xmlns:a="http://schemas.openxmlformats.org/drawingml/2006/main" xmlns:r="http://schemas.openxmlformats.org/officeDocument/2006/relationships" xmlns:p="http://schemas.openxmlformats.org/presentationml/2006/main">
  <p:tag name="LABCOUNTONSLD" val="0"/>
</p:tagLst>
</file>

<file path=ppt/tags/tag16.xml><?xml version="1.0" encoding="utf-8"?>
<p:tagLst xmlns:a="http://schemas.openxmlformats.org/drawingml/2006/main" xmlns:r="http://schemas.openxmlformats.org/officeDocument/2006/relationships" xmlns:p="http://schemas.openxmlformats.org/presentationml/2006/main">
  <p:tag name="LABCOUNTONSLD" val="0"/>
</p:tagLst>
</file>

<file path=ppt/tags/tag17.xml><?xml version="1.0" encoding="utf-8"?>
<p:tagLst xmlns:a="http://schemas.openxmlformats.org/drawingml/2006/main" xmlns:r="http://schemas.openxmlformats.org/officeDocument/2006/relationships" xmlns:p="http://schemas.openxmlformats.org/presentationml/2006/main">
  <p:tag name="LABCOUNTONSLD" val="0"/>
</p:tagLst>
</file>

<file path=ppt/tags/tag18.xml><?xml version="1.0" encoding="utf-8"?>
<p:tagLst xmlns:a="http://schemas.openxmlformats.org/drawingml/2006/main" xmlns:r="http://schemas.openxmlformats.org/officeDocument/2006/relationships" xmlns:p="http://schemas.openxmlformats.org/presentationml/2006/main">
  <p:tag name="LABCOUNTONSL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LABCOUNTONSLD" val="0"/>
</p:tagLst>
</file>

<file path=ppt/tags/tag9.xml><?xml version="1.0" encoding="utf-8"?>
<p:tagLst xmlns:a="http://schemas.openxmlformats.org/drawingml/2006/main" xmlns:r="http://schemas.openxmlformats.org/officeDocument/2006/relationships" xmlns:p="http://schemas.openxmlformats.org/presentationml/2006/main">
  <p:tag name="LABCOUNTONSLD" val="0"/>
</p:tagLst>
</file>

<file path=ppt/theme/theme1.xml><?xml version="1.0" encoding="utf-8"?>
<a:theme xmlns:a="http://schemas.openxmlformats.org/drawingml/2006/main" name="INTROS">
  <a:themeElements>
    <a:clrScheme name="Ricardo PowerPoint Colour Them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009BDF"/>
      </a:hlink>
      <a:folHlink>
        <a:srgbClr val="D0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Ricardo master standard presentation template.pptx" id="{72224E2E-0714-4626-AC8B-56C1606590BD}" vid="{94DCB931-4FA2-4041-95F4-1E7F191A8005}"/>
    </a:ext>
  </a:extLst>
</a:theme>
</file>

<file path=ppt/theme/theme2.xml><?xml version="1.0" encoding="utf-8"?>
<a:theme xmlns:a="http://schemas.openxmlformats.org/drawingml/2006/main" name="DIVIDER">
  <a:themeElements>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Ricardo master standard presentation template.pptx" id="{72224E2E-0714-4626-AC8B-56C1606590BD}" vid="{AB719CA7-379E-46AF-A33A-95EA1A6E09CF}"/>
    </a:ext>
  </a:extLst>
</a:theme>
</file>

<file path=ppt/theme/theme3.xml><?xml version="1.0" encoding="utf-8"?>
<a:theme xmlns:a="http://schemas.openxmlformats.org/drawingml/2006/main" name="RICARDO CORE">
  <a:themeElements>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Ricardo master standard presentation template.pptx" id="{72224E2E-0714-4626-AC8B-56C1606590BD}" vid="{A82D8676-07BB-401E-B791-DC12045626D5}"/>
    </a:ext>
  </a:extLst>
</a:theme>
</file>

<file path=ppt/theme/theme4.xml><?xml version="1.0" encoding="utf-8"?>
<a:theme xmlns:a="http://schemas.openxmlformats.org/drawingml/2006/main" name="1_Bod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w="12700">
          <a:solidFill>
            <a:schemeClr val="tx1"/>
          </a:solidFill>
          <a:prstDash val="sysDash"/>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ICARDO CORE">
  <a:themeElements>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Ricardo master standard presentation template.pptx" id="{72224E2E-0714-4626-AC8B-56C1606590BD}" vid="{A82D8676-07BB-401E-B791-DC12045626D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73144e8-9523-45d7-b3a7-04bf2526c70b" xsi:nil="true"/>
    <lcf76f155ced4ddcb4097134ff3c332f xmlns="8259920f-e38e-4feb-bbf9-a92355a64816">
      <Terms xmlns="http://schemas.microsoft.com/office/infopath/2007/PartnerControls"/>
    </lcf76f155ced4ddcb4097134ff3c332f>
    <SharedWithUsers xmlns="273144e8-9523-45d7-b3a7-04bf2526c70b">
      <UserInfo>
        <DisplayName>Stephen Dooley</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0DB005018DEE47887C98AFE610AAD0" ma:contentTypeVersion="13" ma:contentTypeDescription="Create a new document." ma:contentTypeScope="" ma:versionID="276d1c1a379ea1ee822a21f509fb0a3f">
  <xsd:schema xmlns:xsd="http://www.w3.org/2001/XMLSchema" xmlns:xs="http://www.w3.org/2001/XMLSchema" xmlns:p="http://schemas.microsoft.com/office/2006/metadata/properties" xmlns:ns2="8259920f-e38e-4feb-bbf9-a92355a64816" xmlns:ns3="273144e8-9523-45d7-b3a7-04bf2526c70b" targetNamespace="http://schemas.microsoft.com/office/2006/metadata/properties" ma:root="true" ma:fieldsID="4181dbd5ccb9d6092de6b3186c008c14" ns2:_="" ns3:_="">
    <xsd:import namespace="8259920f-e38e-4feb-bbf9-a92355a64816"/>
    <xsd:import namespace="273144e8-9523-45d7-b3a7-04bf2526c7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9920f-e38e-4feb-bbf9-a92355a648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426c4ad-9a3b-4a82-89f2-7dd754fd43f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3144e8-9523-45d7-b3a7-04bf2526c70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9cf724b-2285-4fc4-921d-ad65ca406e67}" ma:internalName="TaxCatchAll" ma:showField="CatchAllData" ma:web="273144e8-9523-45d7-b3a7-04bf2526c7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E6B3B5-5D2A-4108-8C24-0360B9FE7E47}">
  <ds:schemaRefs>
    <ds:schemaRef ds:uri="273144e8-9523-45d7-b3a7-04bf2526c70b"/>
    <ds:schemaRef ds:uri="8259920f-e38e-4feb-bbf9-a92355a648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9CBBC1A-A396-4781-A55E-AF37CF2BD06E}">
  <ds:schemaRefs>
    <ds:schemaRef ds:uri="273144e8-9523-45d7-b3a7-04bf2526c70b"/>
    <ds:schemaRef ds:uri="8259920f-e38e-4feb-bbf9-a92355a648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BBB60A-DB96-4660-8C02-40E7EEE0A5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7279</TotalTime>
  <Words>1238</Words>
  <Application>Microsoft Office PowerPoint</Application>
  <PresentationFormat>Widescreen</PresentationFormat>
  <Paragraphs>187</Paragraphs>
  <Slides>11</Slides>
  <Notes>11</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11</vt:i4>
      </vt:variant>
    </vt:vector>
  </HeadingPairs>
  <TitlesOfParts>
    <vt:vector size="21" baseType="lpstr">
      <vt:lpstr>Abadi</vt:lpstr>
      <vt:lpstr>Abadi Extra Light</vt:lpstr>
      <vt:lpstr>Arial</vt:lpstr>
      <vt:lpstr>Calibri</vt:lpstr>
      <vt:lpstr>INTROS</vt:lpstr>
      <vt:lpstr>DIVIDER</vt:lpstr>
      <vt:lpstr>RICARDO CORE</vt:lpstr>
      <vt:lpstr>1_Body</vt:lpstr>
      <vt:lpstr>RICARDO CORE</vt:lpstr>
      <vt:lpstr>think-cell Slide</vt:lpstr>
      <vt:lpstr>Status, Challenges and Opportunities  in EU SAF Deployment from the Vantage Point of the EU SAF Clearing House</vt:lpstr>
      <vt:lpstr>What is a Sustainable Aviation Fuel Really?</vt:lpstr>
      <vt:lpstr>What is a Sustainable Aviation Fuel Really?</vt:lpstr>
      <vt:lpstr>EU SAF Clearing House Concept: Lowering Barriers Faced by All with Expert Led Services</vt:lpstr>
      <vt:lpstr>2025 Status of New SAFs</vt:lpstr>
      <vt:lpstr>PowerPoint Presentation</vt:lpstr>
      <vt:lpstr>PowerPoint Presentation</vt:lpstr>
      <vt:lpstr>Many Barriers to Scaling SAF - Opportunities</vt:lpstr>
      <vt:lpstr>EU SAF Clearing House Concept: Lowering Barriers Faced by All with Expert Led Services</vt:lpstr>
      <vt:lpstr>Clearing House Concept Market Intelligence Workshops to Propose Barriers/Solutions</vt:lpstr>
      <vt:lpstr>Status, Challenges and Opportunities  in EU SAF Deployment from the Vantage Point of the EU SAF Clearing House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update on the EU SAF Clearing House</dc:title>
  <dc:creator>Stephen Dooley</dc:creator>
  <cp:lastModifiedBy>Stephen Dooley</cp:lastModifiedBy>
  <cp:revision>12</cp:revision>
  <dcterms:created xsi:type="dcterms:W3CDTF">2024-03-06T15:06:49Z</dcterms:created>
  <dcterms:modified xsi:type="dcterms:W3CDTF">2025-06-10T08:55:00Z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0x010100A20DB005018DEE47887C98AFE610AAD0</vt:lpwstr>
  </property>
  <property fmtid="{D5CDD505-2E9C-101B-9397-08002B2CF9AE}" pid="3" name="Document Type">
    <vt:lpwstr/>
  </property>
  <property fmtid="{D5CDD505-2E9C-101B-9397-08002B2CF9AE}" pid="4" name="Document_x0020_Type">
    <vt:lpwstr/>
  </property>
  <property fmtid="{D5CDD505-2E9C-101B-9397-08002B2CF9AE}" pid="5" name="xd_ProgID">
    <vt:lpwstr/>
  </property>
  <property fmtid="{D5CDD505-2E9C-101B-9397-08002B2CF9AE}" pid="6" name="MediaServiceImageTags">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y fmtid="{D5CDD505-2E9C-101B-9397-08002B2CF9AE}" pid="12" name="SharedWithUsers">
    <vt:lpwstr>17;#Stephen Dooley</vt:lpwstr>
  </property>
  <property fmtid="{D5CDD505-2E9C-101B-9397-08002B2CF9AE}" pid="13" name="_dlc_DocIdItemGuid">
    <vt:lpwstr>3cd82488-077f-4a94-ad8e-4387ae91a525</vt:lpwstr>
  </property>
</Properties>
</file>